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5219" r:id="rId5"/>
  </p:sldMasterIdLst>
  <p:notesMasterIdLst>
    <p:notesMasterId r:id="rId9"/>
  </p:notesMasterIdLst>
  <p:handoutMasterIdLst>
    <p:handoutMasterId r:id="rId10"/>
  </p:handoutMasterIdLst>
  <p:sldIdLst>
    <p:sldId id="2056" r:id="rId6"/>
    <p:sldId id="2076138028" r:id="rId7"/>
    <p:sldId id="2076138029" r:id="rId8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Key dates" id="{5AF25DBE-F752-4E09-A820-740490C3E39F}">
          <p14:sldIdLst/>
        </p14:section>
        <p14:section name="Microsoft Build 16:9 Template White" id="{CC80F8C8-EE4D-4D76-85E3-9D04C9AF18F9}">
          <p14:sldIdLst>
            <p14:sldId id="2056"/>
            <p14:sldId id="2076138028"/>
          </p14:sldIdLst>
        </p14:section>
        <p14:section name="Microsoft Build 16:9 Template Black" id="{43FB7BF4-BC0F-45DD-BF92-A0816578BFC2}">
          <p14:sldIdLst>
            <p14:sldId id="207613802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Tracy Tran" initials="TT" lastIdx="9" clrIdx="4">
    <p:extLst>
      <p:ext uri="{19B8F6BF-5375-455C-9EA6-DF929625EA0E}">
        <p15:presenceInfo xmlns:p15="http://schemas.microsoft.com/office/powerpoint/2012/main" userId="S::tracyt@microsoft.com::7b485f56-8fe8-4efc-a1b3-85e720327ac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E971"/>
    <a:srgbClr val="7F5A1A"/>
    <a:srgbClr val="0078D4"/>
    <a:srgbClr val="B1B3B3"/>
    <a:srgbClr val="D9D9D6"/>
    <a:srgbClr val="E8E6DF"/>
    <a:srgbClr val="D7D2CB"/>
    <a:srgbClr val="E1D3C7"/>
    <a:srgbClr val="978D85"/>
    <a:srgbClr val="BF94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53" autoAdjust="0"/>
    <p:restoredTop sz="92645" autoAdjust="0"/>
  </p:normalViewPr>
  <p:slideViewPr>
    <p:cSldViewPr snapToGrid="0">
      <p:cViewPr varScale="1">
        <p:scale>
          <a:sx n="89" d="100"/>
          <a:sy n="89" d="100"/>
        </p:scale>
        <p:origin x="184" y="4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3" d="100"/>
          <a:sy n="83" d="100"/>
        </p:scale>
        <p:origin x="2955" y="39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5/2/22 11:45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0.jpg>
</file>

<file path=ppt/media/image21.jpg>
</file>

<file path=ppt/media/image22.jpg>
</file>

<file path=ppt/media/image23.jpeg>
</file>

<file path=ppt/media/image24.jpeg>
</file>

<file path=ppt/media/image26.jpg>
</file>

<file path=ppt/media/image27.jpg>
</file>

<file path=ppt/media/image28.jpg>
</file>

<file path=ppt/media/image3.png>
</file>

<file path=ppt/media/image4.sv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5/2/22 11:20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072DC8-D49D-432C-9D46-A7718B5F5490}" type="datetime8">
              <a:rPr lang="en-US" smtClean="0"/>
              <a:t>5/2/22 11:20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009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jp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jp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jp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22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B43103-0211-42B9-B21F-76E1B9F47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FAEA2760-0DA1-433A-B4FA-D3BC109602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5DA7714-E611-4E0C-AFCC-81432939CBC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202" y="2734994"/>
            <a:ext cx="3030042" cy="136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8146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6132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8816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5189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 userDrawn="1">
          <p15:clr>
            <a:srgbClr val="5ACBF0"/>
          </p15:clr>
        </p15:guide>
        <p15:guide id="7" pos="1795" userDrawn="1">
          <p15:clr>
            <a:srgbClr val="5ACBF0"/>
          </p15:clr>
        </p15:guide>
        <p15:guide id="8" pos="3035" userDrawn="1">
          <p15:clr>
            <a:srgbClr val="5ACBF0"/>
          </p15:clr>
        </p15:guide>
        <p15:guide id="9" pos="3221" userDrawn="1">
          <p15:clr>
            <a:srgbClr val="5ACBF0"/>
          </p15:clr>
        </p15:guide>
        <p15:guide id="10" pos="4461" userDrawn="1">
          <p15:clr>
            <a:srgbClr val="5ACBF0"/>
          </p15:clr>
        </p15:guide>
        <p15:guide id="11" pos="5890" userDrawn="1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 userDrawn="1">
          <p15:clr>
            <a:srgbClr val="5ACBF0"/>
          </p15:clr>
        </p15:guide>
        <p15:guide id="14" pos="6072" userDrawn="1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384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 userDrawn="1">
          <p15:clr>
            <a:srgbClr val="5ACBF0"/>
          </p15:clr>
        </p15:guide>
        <p15:guide id="34" pos="3336" userDrawn="1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 userDrawn="1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  <p15:guide id="31" pos="3840" userDrawn="1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/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9481123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 userDrawn="1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511515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5" orient="horz" pos="2160" userDrawn="1">
          <p15:clr>
            <a:srgbClr val="5ACBF0"/>
          </p15:clr>
        </p15:guide>
        <p15:guide id="6" pos="2991">
          <p15:clr>
            <a:srgbClr val="5ACBF0"/>
          </p15:clr>
        </p15:guide>
        <p15:guide id="7" pos="3728" userDrawn="1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356279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8614436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0340208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solidFill>
                  <a:srgbClr val="0078D4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3855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CAF610D3-6117-48F4-AED9-F47791F33E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68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0968668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908381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 userDrawn="1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7251365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4605948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 userDrawn="1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8422521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 userDrawn="1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4743570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 userDrawn="1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9350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938212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10F07-B8D9-4B69-A567-8BEDE6973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6247725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 userDrawn="1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 userDrawn="1">
          <p15:clr>
            <a:srgbClr val="5ACBF0"/>
          </p15:clr>
        </p15:guide>
        <p15:guide id="15" pos="3451" userDrawn="1">
          <p15:clr>
            <a:srgbClr val="5ACBF0"/>
          </p15:clr>
        </p15:guide>
        <p15:guide id="16" pos="4229" userDrawn="1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9828177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 userDrawn="1">
          <p15:clr>
            <a:srgbClr val="5ACBF0"/>
          </p15:clr>
        </p15:guide>
        <p15:guide id="15" pos="2168" userDrawn="1">
          <p15:clr>
            <a:srgbClr val="5ACBF0"/>
          </p15:clr>
        </p15:guide>
        <p15:guide id="16" pos="2944" userDrawn="1">
          <p15:clr>
            <a:srgbClr val="5ACBF0"/>
          </p15:clr>
        </p15:guide>
        <p15:guide id="17" pos="4738" userDrawn="1">
          <p15:clr>
            <a:srgbClr val="5ACBF0"/>
          </p15:clr>
        </p15:guide>
        <p15:guide id="18" pos="5514" userDrawn="1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452999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 userDrawn="1">
          <p15:clr>
            <a:srgbClr val="5ACBF0"/>
          </p15:clr>
        </p15:guide>
        <p15:guide id="16" pos="1524" userDrawn="1">
          <p15:clr>
            <a:srgbClr val="5ACBF0"/>
          </p15:clr>
        </p15:guide>
        <p15:guide id="17" pos="2298" userDrawn="1">
          <p15:clr>
            <a:srgbClr val="5ACBF0"/>
          </p15:clr>
        </p15:guide>
        <p15:guide id="18" pos="3450" userDrawn="1">
          <p15:clr>
            <a:srgbClr val="5ACBF0"/>
          </p15:clr>
        </p15:guide>
        <p15:guide id="19" pos="4230" userDrawn="1">
          <p15:clr>
            <a:srgbClr val="5ACBF0"/>
          </p15:clr>
        </p15:guide>
        <p15:guide id="20" pos="5380" userDrawn="1">
          <p15:clr>
            <a:srgbClr val="5ACBF0"/>
          </p15:clr>
        </p15:guide>
        <p15:guide id="21" pos="6156" userDrawn="1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059039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2329919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616026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 userDrawn="1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6675316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 userDrawn="1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0746468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 userDrawn="1">
          <p15:clr>
            <a:srgbClr val="5ACBF0"/>
          </p15:clr>
        </p15:guide>
        <p15:guide id="3" pos="6216" userDrawn="1">
          <p15:clr>
            <a:srgbClr val="5ACBF0"/>
          </p15:clr>
        </p15:guide>
        <p15:guide id="5" pos="5850" userDrawn="1">
          <p15:clr>
            <a:srgbClr val="5ACBF0"/>
          </p15:clr>
        </p15:guide>
        <p15:guide id="7" pos="4392" userDrawn="1">
          <p15:clr>
            <a:srgbClr val="5ACBF0"/>
          </p15:clr>
        </p15:guide>
        <p15:guide id="8" pos="3292" userDrawn="1">
          <p15:clr>
            <a:srgbClr val="5ACBF0"/>
          </p15:clr>
        </p15:guide>
        <p15:guide id="10" pos="2926">
          <p15:clr>
            <a:srgbClr val="5ACBF0"/>
          </p15:clr>
        </p15:guide>
        <p15:guide id="11" pos="4754" userDrawn="1">
          <p15:clr>
            <a:srgbClr val="5ACBF0"/>
          </p15:clr>
        </p15:guide>
        <p15:guide id="13" pos="1464" userDrawn="1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 userDrawn="1">
          <p15:clr>
            <a:srgbClr val="5ACBF0"/>
          </p15:clr>
        </p15:guide>
        <p15:guide id="16" orient="horz" pos="2533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6961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0496400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9AA3643-D5D9-41B9-96E4-855AEB76E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689" y="2948801"/>
            <a:ext cx="1218531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B3B0E4D-D109-49B7-BF11-D8753C60B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4781629"/>
            <a:ext cx="1218531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4601C7D-5B7B-4418-AB27-23F676F8E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7743826" y="0"/>
            <a:ext cx="444817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34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err="1">
              <a:solidFill>
                <a:srgbClr val="FFFFFF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6957756" cy="5539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EA047F-F46A-4D66-90BE-735B879FE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2643945"/>
            <a:ext cx="3836648" cy="3283903"/>
          </a:xfrm>
          <a:prstGeom prst="rect">
            <a:avLst/>
          </a:prstGeom>
          <a:solidFill>
            <a:srgbClr val="0078D4"/>
          </a:solidFill>
        </p:spPr>
        <p:txBody>
          <a:bodyPr wrap="square" lIns="288000" tIns="288000" rIns="288000" bIns="288000" rtlCol="0">
            <a:noAutofit/>
          </a:bodyPr>
          <a:lstStyle/>
          <a:p>
            <a:pPr defTabSz="914330">
              <a:spcAft>
                <a:spcPts val="600"/>
              </a:spcAft>
              <a:defRPr/>
            </a:pPr>
            <a:endParaRPr lang="en-US" sz="2000" dirty="0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AEBF4D-1538-4661-A974-9DC95BE8C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317934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6BD227-A1D8-426C-A894-FCF492029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1868608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F418C7-E3F4-4A91-8CFC-D77B437C3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5818366"/>
            <a:ext cx="3836648" cy="721700"/>
          </a:xfrm>
          <a:prstGeom prst="rect">
            <a:avLst/>
          </a:prstGeom>
          <a:solidFill>
            <a:srgbClr val="D83B0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1AEB94-766F-4C38-8F21-EE365EB3B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1093271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FCED19-D572-492D-9329-F23C5197CE8E}"/>
              </a:ext>
            </a:extLst>
          </p:cNvPr>
          <p:cNvSpPr txBox="1"/>
          <p:nvPr userDrawn="1"/>
        </p:nvSpPr>
        <p:spPr>
          <a:xfrm>
            <a:off x="588264" y="1464199"/>
            <a:ext cx="221067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330">
              <a:defRPr/>
            </a:pPr>
            <a:r>
              <a:rPr lang="en-US" sz="2400" dirty="0">
                <a:solidFill>
                  <a:srgbClr val="0078D4"/>
                </a:solidFill>
                <a:latin typeface="Segoe UI Semibold"/>
              </a:rPr>
              <a:t>Content owners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47234D-6452-4D02-98D0-4EC0666FA2D4}"/>
              </a:ext>
            </a:extLst>
          </p:cNvPr>
          <p:cNvSpPr txBox="1"/>
          <p:nvPr userDrawn="1"/>
        </p:nvSpPr>
        <p:spPr>
          <a:xfrm>
            <a:off x="588264" y="3297034"/>
            <a:ext cx="33772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algn="l" defTabSz="914330" rtl="0" eaLnBrk="1" latinLnBrk="0" hangingPunct="1">
              <a:defRPr/>
            </a:pPr>
            <a:r>
              <a:rPr lang="en-US" sz="2400" kern="1200" dirty="0">
                <a:solidFill>
                  <a:srgbClr val="0078D4"/>
                </a:solidFill>
                <a:latin typeface="Segoe UI Semibold"/>
                <a:ea typeface="+mn-ea"/>
                <a:cs typeface="+mn-cs"/>
              </a:rPr>
              <a:t>Design and art direction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BA6838-7838-4608-9DBE-CAF9E79615B8}"/>
              </a:ext>
            </a:extLst>
          </p:cNvPr>
          <p:cNvSpPr txBox="1"/>
          <p:nvPr userDrawn="1"/>
        </p:nvSpPr>
        <p:spPr>
          <a:xfrm>
            <a:off x="588263" y="5129863"/>
            <a:ext cx="153939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algn="l" defTabSz="914330" rtl="0" eaLnBrk="1" latinLnBrk="0" hangingPunct="1">
              <a:defRPr/>
            </a:pPr>
            <a:r>
              <a:rPr lang="en-US" sz="2400" kern="1200" dirty="0">
                <a:solidFill>
                  <a:srgbClr val="0078D4"/>
                </a:solidFill>
                <a:latin typeface="Segoe UI Semibold"/>
                <a:ea typeface="+mn-ea"/>
                <a:cs typeface="+mn-cs"/>
              </a:rPr>
              <a:t>Production</a:t>
            </a:r>
          </a:p>
        </p:txBody>
      </p:sp>
    </p:spTree>
    <p:extLst>
      <p:ext uri="{BB962C8B-B14F-4D97-AF65-F5344CB8AC3E}">
        <p14:creationId xmlns:p14="http://schemas.microsoft.com/office/powerpoint/2010/main" val="20741882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 full p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93776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vert="horz" wrap="square" lIns="585216" tIns="91440" rIns="0" bIns="91440" rtlCol="0">
            <a:spAutoFit/>
          </a:bodyPr>
          <a:lstStyle>
            <a:lvl1pPr marL="0" indent="0">
              <a:buNone/>
              <a:defRPr lang="en-US" sz="1999" dirty="0">
                <a:solidFill>
                  <a:srgbClr val="FFFFFF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1438" y="710247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8029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orient="horz" pos="438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38410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Bottom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978534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56685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Right s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1206398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eft s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4509513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4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907464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rgbClr val="8DC8E8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46914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rgbClr val="0078D4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47456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57056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 userDrawn="1">
          <p15:clr>
            <a:srgbClr val="A4A3A4"/>
          </p15:clr>
        </p15:guide>
        <p15:guide id="15" pos="3348" userDrawn="1">
          <p15:clr>
            <a:srgbClr val="A4A3A4"/>
          </p15:clr>
        </p15:guide>
        <p15:guide id="16" pos="3754" userDrawn="1">
          <p15:clr>
            <a:srgbClr val="A4A3A4"/>
          </p15:clr>
        </p15:guide>
        <p15:guide id="17" pos="3931" userDrawn="1">
          <p15:clr>
            <a:srgbClr val="A4A3A4"/>
          </p15:clr>
        </p15:guide>
        <p15:guide id="18" pos="4342" userDrawn="1">
          <p15:clr>
            <a:srgbClr val="A4A3A4"/>
          </p15:clr>
        </p15:guide>
        <p15:guide id="19" pos="4531" userDrawn="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87878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B43103-0211-42B9-B21F-76E1B9F47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FAEA2760-0DA1-433A-B4FA-D3BC109602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5DA7714-E611-4E0C-AFCC-81432939CBC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4202" y="2734994"/>
            <a:ext cx="3030042" cy="136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717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6132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5720065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38554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CEB907E8-8DF2-4BB3-87C9-9C2130FCB0F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68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4200" y="1435100"/>
            <a:ext cx="11018838" cy="48339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662A5-6E2F-47B0-9B6E-E87983D37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38357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13139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7A288-CDAC-4184-9F73-137C95F5E64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84200" y="1435100"/>
            <a:ext cx="5211763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EC22105-78D6-4753-94FA-3DA949361A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89688" y="1435100"/>
            <a:ext cx="5219700" cy="4833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6A123D-3A27-499F-9210-3E0D7CED3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886038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60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3068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8223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 userDrawn="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 userDrawn="1">
          <p15:clr>
            <a:srgbClr val="5ACBF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00727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 userDrawn="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 userDrawn="1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82190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125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13125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4208" y="1438275"/>
            <a:ext cx="2532063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08" y="228311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3133" y="1438275"/>
            <a:ext cx="2533650" cy="61555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073133" y="2276475"/>
            <a:ext cx="2532063" cy="1698927"/>
          </a:xfrm>
        </p:spPr>
        <p:txBody>
          <a:bodyPr wrap="square">
            <a:spAutoFit/>
          </a:bodyPr>
          <a:lstStyle>
            <a:lvl1pPr marL="141288" indent="-141288">
              <a:defRPr lang="en-US" sz="1800" dirty="0"/>
            </a:lvl1pPr>
            <a:lvl2pPr marL="285750" indent="-125413">
              <a:defRPr lang="en-US" sz="1600" dirty="0"/>
            </a:lvl2pPr>
            <a:lvl3pPr marL="438150" indent="-133350">
              <a:defRPr lang="en-US" dirty="0"/>
            </a:lvl3pPr>
            <a:lvl4pPr marL="566738" indent="-114300">
              <a:defRPr lang="en-US" dirty="0"/>
            </a:lvl4pPr>
            <a:lvl5pPr marL="685800" indent="-1095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407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1436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92783506-927E-48F7-8EFC-36257F3E281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200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B6093D3-3EDF-4A80-8450-C5EBB19907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438D2C80-6884-451D-8D7D-B69022CCC5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9007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614A884-0AD6-4A85-A432-2B13E7464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49007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D8FFDED-9FE5-4D94-8EB0-7D645C10FBF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13814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D429D954-9297-44FA-B7BD-5658601241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13814" y="228311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04D43B0D-50F8-4F63-AFA3-34A46F42E81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78621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804CEFDA-6A6F-42D3-B65C-4BE1054C905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8621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40485AC-5036-400C-92C3-D3E9EC0252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43428" y="1438275"/>
            <a:ext cx="1965960" cy="492443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F90290A2-7689-4DF5-971A-36C2D917341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643428" y="2276475"/>
            <a:ext cx="1965960" cy="1452705"/>
          </a:xfrm>
        </p:spPr>
        <p:txBody>
          <a:bodyPr wrap="square">
            <a:spAutoFit/>
          </a:bodyPr>
          <a:lstStyle>
            <a:lvl1pPr marL="141288" indent="-141288">
              <a:defRPr lang="en-US" sz="1500" dirty="0"/>
            </a:lvl1pPr>
            <a:lvl2pPr marL="285750" indent="-125413">
              <a:defRPr lang="en-US" sz="1400" dirty="0"/>
            </a:lvl2pPr>
            <a:lvl3pPr marL="438150" indent="-133350">
              <a:defRPr lang="en-US" sz="1400" dirty="0"/>
            </a:lvl3pPr>
            <a:lvl4pPr marL="566738" indent="-114300">
              <a:defRPr lang="en-US" sz="1200" dirty="0"/>
            </a:lvl4pPr>
            <a:lvl5pPr marL="685800" indent="-109538">
              <a:defRPr lang="en-US" sz="12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5292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610" userDrawn="1">
          <p15:clr>
            <a:srgbClr val="5ACBF0"/>
          </p15:clr>
        </p15:guide>
        <p15:guide id="7" pos="1795" userDrawn="1">
          <p15:clr>
            <a:srgbClr val="5ACBF0"/>
          </p15:clr>
        </p15:guide>
        <p15:guide id="8" pos="3035" userDrawn="1">
          <p15:clr>
            <a:srgbClr val="5ACBF0"/>
          </p15:clr>
        </p15:guide>
        <p15:guide id="9" pos="3221" userDrawn="1">
          <p15:clr>
            <a:srgbClr val="5ACBF0"/>
          </p15:clr>
        </p15:guide>
        <p15:guide id="10" pos="4461" userDrawn="1">
          <p15:clr>
            <a:srgbClr val="5ACBF0"/>
          </p15:clr>
        </p15:guide>
        <p15:guide id="11" pos="5890" userDrawn="1">
          <p15:clr>
            <a:srgbClr val="5ACBF0"/>
          </p15:clr>
        </p15:guide>
        <p15:guide id="12" orient="horz" pos="1436">
          <p15:clr>
            <a:srgbClr val="5ACBF0"/>
          </p15:clr>
        </p15:guide>
        <p15:guide id="13" pos="4646" userDrawn="1">
          <p15:clr>
            <a:srgbClr val="5ACBF0"/>
          </p15:clr>
        </p15:guide>
        <p15:guide id="14" pos="6072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797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867532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ef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4" y="2875002"/>
            <a:ext cx="4127692" cy="1107996"/>
          </a:xfrm>
        </p:spPr>
        <p:txBody>
          <a:bodyPr wrap="square" anchor="ctr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74204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0" orient="horz" pos="288">
          <p15:clr>
            <a:srgbClr val="5ACBF0"/>
          </p15:clr>
        </p15:guide>
        <p15:guide id="32" orient="horz" pos="2160">
          <p15:clr>
            <a:srgbClr val="5ACBF0"/>
          </p15:clr>
        </p15:guide>
        <p15:guide id="33" pos="2976" userDrawn="1">
          <p15:clr>
            <a:srgbClr val="5ACBF0"/>
          </p15:clr>
        </p15:guide>
        <p15:guide id="34" pos="3336" userDrawn="1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24526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52" userDrawn="1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  <p15:guide id="31" pos="3840" userDrawn="1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5C9167-B5C7-4834-AC78-240C8C3EF1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8963"/>
            <a:ext cx="4158362" cy="253523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Title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0"/>
            <a:ext cx="4162425" cy="2733497"/>
          </a:xfrm>
        </p:spPr>
        <p:txBody>
          <a:bodyPr/>
          <a:lstStyle>
            <a:lvl1pPr marL="0" indent="0">
              <a:buNone/>
              <a:defRPr sz="22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E18FD0C-FA99-4937-92CD-5CF7F279CD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BDF4B0-32EF-4DA8-9A83-B73DD8310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377377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7" orient="horz" pos="1968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 userDrawn="1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4159950" cy="5683249"/>
          </a:xfrm>
        </p:spPr>
        <p:txBody>
          <a:bodyPr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09A47B-FEF5-47F3-B2DD-A73E7C323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3811907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5" orient="horz" pos="2160" userDrawn="1">
          <p15:clr>
            <a:srgbClr val="5ACBF0"/>
          </p15:clr>
        </p15:guide>
        <p15:guide id="6" pos="2991">
          <p15:clr>
            <a:srgbClr val="5ACBF0"/>
          </p15:clr>
        </p15:guide>
        <p15:guide id="7" pos="3728" userDrawn="1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E2C6C6-B442-4DE7-9C6C-405B900531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738"/>
            <a:ext cx="4163125" cy="3289300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EBEAA94-C151-43DE-8A5A-09E8A93042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37744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2F1290-9237-4BEE-AAAC-6708F2862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5973544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 userDrawn="1">
          <p15:clr>
            <a:srgbClr val="5ACBF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ow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3657600"/>
            <a:ext cx="12192000" cy="3200400"/>
          </a:xfrm>
          <a:gradFill flip="none" rotWithShape="1">
            <a:gsLst>
              <a:gs pos="4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</p:spPr>
        <p:txBody>
          <a:bodyPr lIns="585216" tIns="585216" rIns="585216" bIns="585216" anchor="b" anchorCtr="0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619C2-B134-493A-AB9F-5DE39C929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4898126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304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-3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  <a:tileRect/>
          </a:gradFill>
        </p:spPr>
        <p:txBody>
          <a:bodyPr lIns="585216" tIns="585216" rIns="585216" bIns="585216" anchor="ctr">
            <a:noAutofit/>
          </a:bodyPr>
          <a:lstStyle>
            <a:lvl1pPr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4894F6-B50F-43E1-83FC-4F2200B2F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8907845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3576">
          <p15:clr>
            <a:srgbClr val="5ACBF0"/>
          </p15:clr>
        </p15:guide>
        <p15:guide id="8" orient="horz" pos="2160">
          <p15:clr>
            <a:srgbClr val="5ACBF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 bleed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608AEF-BE66-4029-BA63-DA15E89C329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wrap="none" bIns="1554480" anchor="ctr">
            <a:noAutofit/>
          </a:bodyPr>
          <a:lstStyle>
            <a:lvl1pPr marL="0" indent="0" algn="ctr">
              <a:buNone/>
              <a:defRPr sz="1400" b="1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33AC47-6988-4AF2-AB7A-F400B9B839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6522720" y="0"/>
            <a:ext cx="5669280" cy="6858000"/>
          </a:xfrm>
          <a:gradFill flip="none" rotWithShape="1">
            <a:gsLst>
              <a:gs pos="5000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lIns="585216" tIns="585216" rIns="585216" bIns="585216" anchor="ctr">
            <a:noAutofit/>
          </a:bodyPr>
          <a:lstStyle>
            <a:lvl1pPr algn="r">
              <a:defRPr sz="3600" spc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9011D-E3B4-416F-9D7F-7A99AE49F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9644429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7" pos="4105">
          <p15:clr>
            <a:srgbClr val="5ACBF0"/>
          </p15:clr>
        </p15:guide>
        <p15:guide id="8" orient="horz" pos="2160" userDrawn="1">
          <p15:clr>
            <a:srgbClr val="5ACBF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1E45-D858-46CB-8C37-2ADA7A8B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157216"/>
            <a:ext cx="11018520" cy="111182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28016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96C37-D0C9-4349-A860-B639C4EB9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3721971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 userDrawn="1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D525736-DEE8-4391-8135-23DE064005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E90344-0294-48E2-AAF0-601BB9950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4200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66750" indent="-152400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4F729D4-B1F1-45F2-A06A-40234B19C8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F896FB-325C-4849-B372-8DF0D6C056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5" y="2084388"/>
            <a:ext cx="5219700" cy="1612749"/>
          </a:xfrm>
        </p:spPr>
        <p:txBody>
          <a:bodyPr>
            <a:spAutoFit/>
          </a:bodyPr>
          <a:lstStyle>
            <a:lvl1pPr marL="171450" indent="-171450">
              <a:defRPr lang="en-US" sz="2400" dirty="0"/>
            </a:lvl1pPr>
            <a:lvl2pPr marL="342900" indent="-171450">
              <a:defRPr lang="en-US" dirty="0"/>
            </a:lvl2pPr>
            <a:lvl3pPr marL="514350" indent="-171450">
              <a:defRPr lang="en-US" dirty="0"/>
            </a:lvl3pPr>
            <a:lvl4pPr marL="685800" indent="-136525">
              <a:defRPr lang="en-US" dirty="0"/>
            </a:lvl4pPr>
            <a:lvl5pPr marL="793750" indent="-120650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57019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 userDrawn="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 userDrawn="1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563AC-3A0B-4839-A9DC-F00E8E541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499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EB5B31F-7AD9-4BC6-8D61-62AD801166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-2381" y="2286000"/>
            <a:ext cx="12192000" cy="4572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1371600" rIns="0" bIns="0" rtlCol="0" anchor="t" anchorCtr="0">
            <a:noAutofit/>
          </a:bodyPr>
          <a:lstStyle>
            <a:lvl1pPr marL="0" indent="0" algn="ctr">
              <a:buNone/>
              <a:defRPr lang="en-US" sz="14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6FDE6F-0F4B-446A-A51F-494FB0996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564922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1440">
          <p15:clr>
            <a:srgbClr val="5ACBF0"/>
          </p15:clr>
        </p15:guide>
        <p15:guide id="6" orient="horz" pos="720" userDrawn="1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7DCA08-1117-4B11-AEFD-AAB2B3354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5367528" cy="347472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1860" y="5689600"/>
            <a:ext cx="5367528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39255" y="2025650"/>
            <a:ext cx="5367528" cy="3474720"/>
          </a:xfrm>
          <a:blipFill>
            <a:blip r:embed="rId3"/>
            <a:stretch>
              <a:fillRect/>
            </a:stretch>
          </a:blipFill>
        </p:spPr>
        <p:txBody>
          <a:bodyPr vert="horz" wrap="square" lIns="0" tIns="0" rIns="0" bIns="1005840" rtlCol="0" anchor="ctr" anchorCtr="0">
            <a:noAutofit/>
          </a:bodyPr>
          <a:lstStyle>
            <a:lvl1pPr marL="0" indent="0" algn="ctr">
              <a:buNone/>
              <a:defRPr lang="en-US" sz="1000" b="1" dirty="0">
                <a:solidFill>
                  <a:srgbClr val="000000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F59E09-7602-42B9-AB0C-9D1365A9E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4890931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3749">
          <p15:clr>
            <a:srgbClr val="5ACBF0"/>
          </p15:clr>
        </p15:guide>
        <p15:guide id="7" pos="3931">
          <p15:clr>
            <a:srgbClr val="5ACBF0"/>
          </p15:clr>
        </p15:guide>
        <p15:guide id="8" orient="horz" pos="3464" userDrawn="1">
          <p15:clr>
            <a:srgbClr val="5ACBF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3474720" cy="3474720"/>
          </a:xfrm>
          <a:blipFill>
            <a:blip r:embed="rId2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8640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358640" y="2025650"/>
            <a:ext cx="3474720" cy="3474720"/>
          </a:xfrm>
          <a:blipFill>
            <a:blip r:embed="rId3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4351" y="5689600"/>
            <a:ext cx="3475037" cy="57943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32063" y="2025650"/>
            <a:ext cx="3474720" cy="3474720"/>
          </a:xfrm>
          <a:blipFill>
            <a:blip r:embed="rId4"/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B36921-D927-4BA6-8891-8AEE9784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5645758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3584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557">
          <p15:clr>
            <a:srgbClr val="5ACBF0"/>
          </p15:clr>
        </p15:guide>
        <p15:guide id="7" pos="2744">
          <p15:clr>
            <a:srgbClr val="5ACBF0"/>
          </p15:clr>
        </p15:guide>
        <p15:guide id="8" pos="4936">
          <p15:clr>
            <a:srgbClr val="5ACBF0"/>
          </p15:clr>
        </p15:guide>
        <p15:guide id="9" pos="5123">
          <p15:clr>
            <a:srgbClr val="5ACBF0"/>
          </p15:clr>
        </p15:guide>
        <p15:guide id="10" orient="horz" pos="3465" userDrawn="1">
          <p15:clr>
            <a:srgbClr val="5ACBF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A434B7-D4B9-4D45-A31C-F0CC4D22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9832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33B58-0629-4A46-8711-902C16A993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2613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231301F-62BD-4CF6-8990-CDF00AFC8C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582612" y="2025650"/>
            <a:ext cx="2532888" cy="253288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E8A9C08-F392-459F-B90B-EDBF4A830C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3908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401A97-B3D4-43E4-9B09-8AD4B6B2606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413908" y="2025650"/>
            <a:ext cx="2532888" cy="253288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B401B2-8D93-427E-90A4-52337B3965E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45204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223C820-5673-4288-A9D6-185A95066B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245204" y="2025650"/>
            <a:ext cx="2532888" cy="2532888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E883C1-8203-4549-AF30-B96AEC45AC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6500" y="4753938"/>
            <a:ext cx="2532888" cy="15151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BD58C33-921C-42F1-9803-1C798DB548C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073895" y="2025650"/>
            <a:ext cx="2532888" cy="2532888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6B00-AAD4-4F4F-8228-B6CF8367D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2145569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993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1963">
          <p15:clr>
            <a:srgbClr val="5ACBF0"/>
          </p15:clr>
        </p15:guide>
        <p15:guide id="7" pos="2150">
          <p15:clr>
            <a:srgbClr val="5ACBF0"/>
          </p15:clr>
        </p15:guide>
        <p15:guide id="8" pos="3746">
          <p15:clr>
            <a:srgbClr val="5ACBF0"/>
          </p15:clr>
        </p15:guide>
        <p15:guide id="9" pos="3934">
          <p15:clr>
            <a:srgbClr val="5ACBF0"/>
          </p15:clr>
        </p15:guide>
        <p15:guide id="10" pos="5530">
          <p15:clr>
            <a:srgbClr val="5ACBF0"/>
          </p15:clr>
        </p15:guide>
        <p15:guide id="11" pos="5716">
          <p15:clr>
            <a:srgbClr val="5ACBF0"/>
          </p15:clr>
        </p15:guide>
        <p15:guide id="12" orient="horz" pos="2870" userDrawn="1">
          <p15:clr>
            <a:srgbClr val="5ACBF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5334000"/>
            <a:ext cx="4892040" cy="9350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6062472" cy="2807208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14744" y="5334000"/>
            <a:ext cx="4892040" cy="938212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6129528" y="2286000"/>
            <a:ext cx="6062472" cy="2807208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8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E10F07-B8D9-4B69-A567-8BEDE6973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5492994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4" orient="horz" pos="3209" userDrawn="1">
          <p15:clr>
            <a:srgbClr val="5ACBF0"/>
          </p15:clr>
        </p15:guide>
        <p15:guide id="5" pos="3826">
          <p15:clr>
            <a:srgbClr val="5ACBF0"/>
          </p15:clr>
        </p15:guide>
        <p15:guide id="6" pos="3859">
          <p15:clr>
            <a:srgbClr val="5ACBF0"/>
          </p15:clr>
        </p15:guide>
        <p15:guide id="11" pos="1910">
          <p15:clr>
            <a:srgbClr val="5ACBF0"/>
          </p15:clr>
        </p15:guide>
        <p15:guide id="12" pos="5770">
          <p15:clr>
            <a:srgbClr val="5ACBF0"/>
          </p15:clr>
        </p15:guide>
        <p15:guide id="13" orient="horz" pos="3360">
          <p15:clr>
            <a:srgbClr val="5ACBF0"/>
          </p15:clr>
        </p15:guide>
        <p15:guide id="14" orient="horz" userDrawn="1">
          <p15:clr>
            <a:srgbClr val="5ACBF0"/>
          </p15:clr>
        </p15:guide>
        <p15:guide id="15" pos="3451" userDrawn="1">
          <p15:clr>
            <a:srgbClr val="5ACBF0"/>
          </p15:clr>
        </p15:guide>
        <p15:guide id="16" pos="4229" userDrawn="1">
          <p15:clr>
            <a:srgbClr val="5ACBF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285292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4023360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9536" y="4799409"/>
            <a:ext cx="285292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4084320" y="2286000"/>
            <a:ext cx="4023360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53856" y="4799410"/>
            <a:ext cx="285292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168640" y="2286000"/>
            <a:ext cx="4023360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B999C7-F5A8-46A6-92C5-AA3BE4E26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13204659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2534">
          <p15:clr>
            <a:srgbClr val="5ACBF0"/>
          </p15:clr>
        </p15:guide>
        <p15:guide id="6" pos="2573">
          <p15:clr>
            <a:srgbClr val="5ACBF0"/>
          </p15:clr>
        </p15:guide>
        <p15:guide id="8" pos="5109">
          <p15:clr>
            <a:srgbClr val="5ACBF0"/>
          </p15:clr>
        </p15:guide>
        <p15:guide id="9" pos="5145">
          <p15:clr>
            <a:srgbClr val="5ACBF0"/>
          </p15:clr>
        </p15:guide>
        <p15:guide id="11" pos="1266">
          <p15:clr>
            <a:srgbClr val="5ACBF0"/>
          </p15:clr>
        </p15:guide>
        <p15:guide id="12" pos="3840">
          <p15:clr>
            <a:srgbClr val="5ACBF0"/>
          </p15:clr>
        </p15:guide>
        <p15:guide id="13" pos="6414">
          <p15:clr>
            <a:srgbClr val="5ACBF0"/>
          </p15:clr>
        </p15:guide>
        <p15:guide id="14" orient="horz" pos="1074" userDrawn="1">
          <p15:clr>
            <a:srgbClr val="5ACBF0"/>
          </p15:clr>
        </p15:guide>
        <p15:guide id="15" pos="2168" userDrawn="1">
          <p15:clr>
            <a:srgbClr val="5ACBF0"/>
          </p15:clr>
        </p15:guide>
        <p15:guide id="16" pos="2944" userDrawn="1">
          <p15:clr>
            <a:srgbClr val="5ACBF0"/>
          </p15:clr>
        </p15:guide>
        <p15:guide id="17" pos="4738" userDrawn="1">
          <p15:clr>
            <a:srgbClr val="5ACBF0"/>
          </p15:clr>
        </p15:guide>
        <p15:guide id="18" pos="5514" userDrawn="1">
          <p15:clr>
            <a:srgbClr val="5ACBF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6" y="4800600"/>
            <a:ext cx="1828800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999232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49472" y="4799409"/>
            <a:ext cx="1828800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3064256" y="2286000"/>
            <a:ext cx="2999232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13728" y="4799410"/>
            <a:ext cx="1828800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128512" y="2286000"/>
            <a:ext cx="2999232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77984" y="4799409"/>
            <a:ext cx="1828800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9192768" y="2286000"/>
            <a:ext cx="2999232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2944361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 userDrawn="1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5" pos="1890">
          <p15:clr>
            <a:srgbClr val="5ACBF0"/>
          </p15:clr>
        </p15:guide>
        <p15:guide id="6" pos="1930">
          <p15:clr>
            <a:srgbClr val="5ACBF0"/>
          </p15:clr>
        </p15:guide>
        <p15:guide id="7" pos="5749">
          <p15:clr>
            <a:srgbClr val="5ACBF0"/>
          </p15:clr>
        </p15:guide>
        <p15:guide id="8" pos="3820">
          <p15:clr>
            <a:srgbClr val="5ACBF0"/>
          </p15:clr>
        </p15:guide>
        <p15:guide id="9" pos="3860">
          <p15:clr>
            <a:srgbClr val="5ACBF0"/>
          </p15:clr>
        </p15:guide>
        <p15:guide id="10" pos="5789">
          <p15:clr>
            <a:srgbClr val="5ACBF0"/>
          </p15:clr>
        </p15:guide>
        <p15:guide id="11" pos="944">
          <p15:clr>
            <a:srgbClr val="5ACBF0"/>
          </p15:clr>
        </p15:guide>
        <p15:guide id="12" pos="2876">
          <p15:clr>
            <a:srgbClr val="5ACBF0"/>
          </p15:clr>
        </p15:guide>
        <p15:guide id="13" pos="4807">
          <p15:clr>
            <a:srgbClr val="5ACBF0"/>
          </p15:clr>
        </p15:guide>
        <p15:guide id="14" pos="6736">
          <p15:clr>
            <a:srgbClr val="5ACBF0"/>
          </p15:clr>
        </p15:guide>
        <p15:guide id="15" orient="horz" userDrawn="1">
          <p15:clr>
            <a:srgbClr val="5ACBF0"/>
          </p15:clr>
        </p15:guide>
        <p15:guide id="16" pos="1524" userDrawn="1">
          <p15:clr>
            <a:srgbClr val="5ACBF0"/>
          </p15:clr>
        </p15:guide>
        <p15:guide id="17" pos="2298" userDrawn="1">
          <p15:clr>
            <a:srgbClr val="5ACBF0"/>
          </p15:clr>
        </p15:guide>
        <p15:guide id="18" pos="3450" userDrawn="1">
          <p15:clr>
            <a:srgbClr val="5ACBF0"/>
          </p15:clr>
        </p15:guide>
        <p15:guide id="19" pos="4230" userDrawn="1">
          <p15:clr>
            <a:srgbClr val="5ACBF0"/>
          </p15:clr>
        </p15:guide>
        <p15:guide id="20" pos="5380" userDrawn="1">
          <p15:clr>
            <a:srgbClr val="5ACBF0"/>
          </p15:clr>
        </p15:guide>
        <p15:guide id="21" pos="6156" userDrawn="1">
          <p15:clr>
            <a:srgbClr val="5ACBF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filmstrip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46CB2-4FDC-43D5-B122-6F27B3C8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5788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244E618-D996-41A6-8C9D-0C3519EA7A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2608" y="4800600"/>
            <a:ext cx="1801368" cy="146843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B32544F-F93C-4713-86AD-641424F4A7B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ltGray">
          <a:xfrm>
            <a:off x="0" y="2286000"/>
            <a:ext cx="2386584" cy="2286000"/>
          </a:xfrm>
          <a:blipFill>
            <a:blip r:embed="rId2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E4C32BD-CEF7-42AC-94D8-052EF30E23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743962" y="4799409"/>
            <a:ext cx="1801368" cy="1472803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25EC377-3BC6-40D8-AECB-4FEB302014C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2451354" y="2286000"/>
            <a:ext cx="2386584" cy="2286000"/>
          </a:xfrm>
          <a:blipFill>
            <a:blip r:embed="rId3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682B8EC-8F33-4730-BBE6-E8B7234C9C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95316" y="4799410"/>
            <a:ext cx="1801368" cy="146962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DB5F15A-5980-40FF-9D54-3FDE41D604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4902708" y="2286000"/>
            <a:ext cx="2386584" cy="2286000"/>
          </a:xfrm>
          <a:blipFill>
            <a:blip r:embed="rId4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564109-638C-44E2-AE84-46B44C29FD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46670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3AAE36-2045-4D14-87DC-59D4EFCC150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7354062" y="2286000"/>
            <a:ext cx="2386584" cy="2286000"/>
          </a:xfrm>
          <a:blipFill>
            <a:blip r:embed="rId5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B1B6F72-F14C-40F1-8B29-8620AA34DC6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098024" y="4799409"/>
            <a:ext cx="1801368" cy="146962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AD682C7-20D7-4ED0-99A7-C8530DAC861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9805416" y="2286000"/>
            <a:ext cx="2386584" cy="2286000"/>
          </a:xfrm>
          <a:blipFill>
            <a:blip r:embed="rId6"/>
            <a:stretch>
              <a:fillRect/>
            </a:stretch>
          </a:blip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E569B-F817-467C-8BAC-558CE9824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26166785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1440">
          <p15:clr>
            <a:srgbClr val="5ACBF0"/>
          </p15:clr>
        </p15:guide>
        <p15:guide id="3" orient="horz" pos="2880">
          <p15:clr>
            <a:srgbClr val="5ACBF0"/>
          </p15:clr>
        </p15:guide>
        <p15:guide id="4" orient="horz" pos="3024">
          <p15:clr>
            <a:srgbClr val="5ACBF0"/>
          </p15:clr>
        </p15:guide>
        <p15:guide id="8" pos="4631">
          <p15:clr>
            <a:srgbClr val="5ACBF0"/>
          </p15:clr>
        </p15:guide>
        <p15:guide id="9" pos="4593">
          <p15:clr>
            <a:srgbClr val="5ACBF0"/>
          </p15:clr>
        </p15:guide>
        <p15:guide id="10" pos="6134">
          <p15:clr>
            <a:srgbClr val="5ACBF0"/>
          </p15:clr>
        </p15:guide>
        <p15:guide id="11" pos="1323">
          <p15:clr>
            <a:srgbClr val="5ACBF0"/>
          </p15:clr>
        </p15:guide>
        <p15:guide id="12" pos="2865">
          <p15:clr>
            <a:srgbClr val="5ACBF0"/>
          </p15:clr>
        </p15:guide>
        <p15:guide id="13" pos="4815">
          <p15:clr>
            <a:srgbClr val="5ACBF0"/>
          </p15:clr>
        </p15:guide>
        <p15:guide id="14" pos="6361">
          <p15:clr>
            <a:srgbClr val="5ACBF0"/>
          </p15:clr>
        </p15:guide>
        <p15:guide id="15" orient="horz">
          <p15:clr>
            <a:srgbClr val="5ACBF0"/>
          </p15:clr>
        </p15:guide>
        <p15:guide id="16" pos="1727">
          <p15:clr>
            <a:srgbClr val="5ACBF0"/>
          </p15:clr>
        </p15:guide>
        <p15:guide id="17" pos="2294">
          <p15:clr>
            <a:srgbClr val="5ACBF0"/>
          </p15:clr>
        </p15:guide>
        <p15:guide id="18" pos="3273">
          <p15:clr>
            <a:srgbClr val="5ACBF0"/>
          </p15:clr>
        </p15:guide>
        <p15:guide id="19" pos="4411">
          <p15:clr>
            <a:srgbClr val="5ACBF0"/>
          </p15:clr>
        </p15:guide>
        <p15:guide id="21" pos="6179">
          <p15:clr>
            <a:srgbClr val="5ACBF0"/>
          </p15:clr>
        </p15:guide>
        <p15:guide id="22" pos="1501">
          <p15:clr>
            <a:srgbClr val="5ACBF0"/>
          </p15:clr>
        </p15:guide>
        <p15:guide id="23" pos="1543">
          <p15:clr>
            <a:srgbClr val="5ACBF0"/>
          </p15:clr>
        </p15:guide>
        <p15:guide id="24" pos="3049">
          <p15:clr>
            <a:srgbClr val="5ACBF0"/>
          </p15:clr>
        </p15:guide>
        <p15:guide id="25" pos="3088">
          <p15:clr>
            <a:srgbClr val="5ACBF0"/>
          </p15:clr>
        </p15:guide>
        <p15:guide id="26" pos="5954">
          <p15:clr>
            <a:srgbClr val="5ACBF0"/>
          </p15:clr>
        </p15:guide>
        <p15:guide id="27" pos="3840">
          <p15:clr>
            <a:srgbClr val="5ACBF0"/>
          </p15:clr>
        </p15:guide>
        <p15:guide id="28" pos="5386">
          <p15:clr>
            <a:srgbClr val="5ACBF0"/>
          </p15:clr>
        </p15:guide>
        <p15:guide id="29" pos="753">
          <p15:clr>
            <a:srgbClr val="5ACBF0"/>
          </p15:clr>
        </p15:guide>
        <p15:guide id="30" pos="6927">
          <p15:clr>
            <a:srgbClr val="5ACBF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8962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2037906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37906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4939284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39284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7840663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0663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6AFB7A-35B4-4881-AB50-D11248216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149133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3840">
          <p15:clr>
            <a:srgbClr val="5ACBF0"/>
          </p15:clr>
        </p15:guide>
        <p15:guide id="4" pos="1283">
          <p15:clr>
            <a:srgbClr val="5ACBF0"/>
          </p15:clr>
        </p15:guide>
        <p15:guide id="5" pos="5666">
          <p15:clr>
            <a:srgbClr val="5ACBF0"/>
          </p15:clr>
        </p15:guide>
        <p15:guide id="6" pos="2741">
          <p15:clr>
            <a:srgbClr val="5ACBF0"/>
          </p15:clr>
        </p15:guide>
        <p15:guide id="7" pos="2012">
          <p15:clr>
            <a:srgbClr val="5ACBF0"/>
          </p15:clr>
        </p15:guide>
        <p15:guide id="8" pos="3109">
          <p15:clr>
            <a:srgbClr val="5ACBF0"/>
          </p15:clr>
        </p15:guide>
        <p15:guide id="9" pos="4570">
          <p15:clr>
            <a:srgbClr val="5ACBF0"/>
          </p15:clr>
        </p15:guide>
        <p15:guide id="11" pos="6397">
          <p15:clr>
            <a:srgbClr val="5ACBF0"/>
          </p15:clr>
        </p15:guide>
        <p15:guide id="12" orient="horz" pos="1440">
          <p15:clr>
            <a:srgbClr val="5ACBF0"/>
          </p15:clr>
        </p15:guide>
        <p15:guide id="13" pos="4938">
          <p15:clr>
            <a:srgbClr val="5ACBF0"/>
          </p15:clr>
        </p15:guide>
        <p15:guide id="14" orient="horz" pos="2894" userDrawn="1">
          <p15:clr>
            <a:srgbClr val="5ACBF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2313432" cy="231343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3487250" y="2286000"/>
            <a:ext cx="2313432" cy="231343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8725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6390300" y="2286000"/>
            <a:ext cx="2313432" cy="231343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0300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9293351" y="2286000"/>
            <a:ext cx="2313432" cy="231343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293351" y="4800600"/>
            <a:ext cx="2313432" cy="146843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5592123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3024">
          <p15:clr>
            <a:srgbClr val="5ACBF0"/>
          </p15:clr>
        </p15:guide>
        <p15:guide id="3" pos="4025">
          <p15:clr>
            <a:srgbClr val="5ACBF0"/>
          </p15:clr>
        </p15:guide>
        <p15:guide id="5" pos="5854">
          <p15:clr>
            <a:srgbClr val="5ACBF0"/>
          </p15:clr>
        </p15:guide>
        <p15:guide id="7" pos="3654">
          <p15:clr>
            <a:srgbClr val="5ACBF0"/>
          </p15:clr>
        </p15:guide>
        <p15:guide id="8" pos="2195">
          <p15:clr>
            <a:srgbClr val="5ACBF0"/>
          </p15:clr>
        </p15:guide>
        <p15:guide id="10" pos="2926">
          <p15:clr>
            <a:srgbClr val="5ACBF0"/>
          </p15:clr>
        </p15:guide>
        <p15:guide id="11" pos="4756">
          <p15:clr>
            <a:srgbClr val="5ACBF0"/>
          </p15:clr>
        </p15:guide>
        <p15:guide id="12" pos="6581">
          <p15:clr>
            <a:srgbClr val="5ACBF0"/>
          </p15:clr>
        </p15:guide>
        <p15:guide id="13" pos="1097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26">
          <p15:clr>
            <a:srgbClr val="5ACBF0"/>
          </p15:clr>
        </p15:guide>
        <p15:guide id="18" pos="5483">
          <p15:clr>
            <a:srgbClr val="5ACBF0"/>
          </p15:clr>
        </p15:guide>
        <p15:guide id="19" orient="horz" pos="2898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 with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2759870-0BEA-44DC-A414-1C70D04E35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FEF95FA-F121-4653-B60A-0D068C34546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88963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327262A-D327-4189-AD22-BAD67CF4AB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7625" y="1436688"/>
            <a:ext cx="5219700" cy="430887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47F8EAA9-0E64-4589-A234-BC31685BE7D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94451" y="2081212"/>
            <a:ext cx="5214937" cy="4187825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7088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311" userDrawn="1">
          <p15:clr>
            <a:srgbClr val="5ACBF0"/>
          </p15:clr>
        </p15:guide>
        <p15:guide id="4" pos="3656">
          <p15:clr>
            <a:srgbClr val="5ACBF0"/>
          </p15:clr>
        </p15:guide>
        <p15:guide id="5" pos="4024">
          <p15:clr>
            <a:srgbClr val="5ACBF0"/>
          </p15:clr>
        </p15:guide>
        <p15:guide id="7" orient="horz" pos="905" userDrawn="1">
          <p15:clr>
            <a:srgbClr val="5ACBF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round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3D211-079C-4884-AB74-BFA812A63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83007"/>
            <a:ext cx="11018520" cy="111556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757E314-6417-4051-A2CD-D3614CAA6A78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 bwMode="ltGray">
          <a:xfrm>
            <a:off x="584200" y="2286000"/>
            <a:ext cx="1737360" cy="1737360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BBECFAF-80A0-4620-8865-87562DFB497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5577FC3-49F5-4B04-AFD3-AA0A57BA835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 bwMode="ltGray">
          <a:xfrm>
            <a:off x="2905506" y="2286000"/>
            <a:ext cx="1737360" cy="1737360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D287B4-D736-4707-854D-BEA62EF2BB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905506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B56ECFD-6AA2-4EC5-A445-D1E0952199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 bwMode="ltGray">
          <a:xfrm>
            <a:off x="5227320" y="2286000"/>
            <a:ext cx="1737360" cy="1737360"/>
          </a:xfrm>
          <a:prstGeom prst="ellipse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ED5A27F-D9D2-4DCB-8422-4694477ECA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7320" y="4235451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78E1D3B-7D6F-4EFD-9EB2-E1A27309D6AF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 bwMode="ltGray">
          <a:xfrm>
            <a:off x="7548118" y="2286000"/>
            <a:ext cx="1737360" cy="1737360"/>
          </a:xfrm>
          <a:prstGeom prst="ellipse">
            <a:avLst/>
          </a:prstGeom>
          <a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insert44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BB2FF62-05DC-462E-808C-4DDE1C65392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548118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4DC3400-0B11-4EA0-9B8D-6FADE6964F37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 bwMode="ltGray">
          <a:xfrm>
            <a:off x="9869423" y="2286000"/>
            <a:ext cx="1737360" cy="1737360"/>
          </a:xfrm>
          <a:prstGeom prst="ellipse">
            <a:avLst/>
          </a:prstGeom>
          <a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59436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5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</a:t>
            </a:r>
            <a:br>
              <a:rPr lang="en-US" dirty="0"/>
            </a:br>
            <a:r>
              <a:rPr lang="en-US" dirty="0"/>
              <a:t>here or click or tap icon </a:t>
            </a:r>
            <a:br>
              <a:rPr lang="en-US" dirty="0"/>
            </a:br>
            <a:r>
              <a:rPr lang="en-US" dirty="0"/>
              <a:t>below to insert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133C357E-ECC0-485F-9033-5D4DEC8774B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869423" y="4235450"/>
            <a:ext cx="1737360" cy="203358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A72D6D-004C-4F57-AD34-F1019A756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367173528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720">
          <p15:clr>
            <a:srgbClr val="5ACBF0"/>
          </p15:clr>
        </p15:guide>
        <p15:guide id="2" orient="horz" pos="2664" userDrawn="1">
          <p15:clr>
            <a:srgbClr val="5ACBF0"/>
          </p15:clr>
        </p15:guide>
        <p15:guide id="3" pos="6216" userDrawn="1">
          <p15:clr>
            <a:srgbClr val="5ACBF0"/>
          </p15:clr>
        </p15:guide>
        <p15:guide id="5" pos="5850" userDrawn="1">
          <p15:clr>
            <a:srgbClr val="5ACBF0"/>
          </p15:clr>
        </p15:guide>
        <p15:guide id="7" pos="4392" userDrawn="1">
          <p15:clr>
            <a:srgbClr val="5ACBF0"/>
          </p15:clr>
        </p15:guide>
        <p15:guide id="8" pos="3292" userDrawn="1">
          <p15:clr>
            <a:srgbClr val="5ACBF0"/>
          </p15:clr>
        </p15:guide>
        <p15:guide id="10" pos="2926">
          <p15:clr>
            <a:srgbClr val="5ACBF0"/>
          </p15:clr>
        </p15:guide>
        <p15:guide id="11" pos="4754" userDrawn="1">
          <p15:clr>
            <a:srgbClr val="5ACBF0"/>
          </p15:clr>
        </p15:guide>
        <p15:guide id="13" pos="1464" userDrawn="1">
          <p15:clr>
            <a:srgbClr val="5ACBF0"/>
          </p15:clr>
        </p15:guide>
        <p15:guide id="14" orient="horz" pos="1440">
          <p15:clr>
            <a:srgbClr val="5ACBF0"/>
          </p15:clr>
        </p15:guide>
        <p15:guide id="15" pos="1830" userDrawn="1">
          <p15:clr>
            <a:srgbClr val="5ACBF0"/>
          </p15:clr>
        </p15:guide>
        <p15:guide id="16" orient="horz" pos="2533" userDrawn="1">
          <p15:clr>
            <a:srgbClr val="5ACBF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216" y="2309812"/>
            <a:ext cx="3182027" cy="3959225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356100" y="2309812"/>
            <a:ext cx="7253288" cy="3959223"/>
          </a:xfrm>
        </p:spPr>
        <p:txBody>
          <a:bodyPr anchor="t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2019300"/>
            <a:ext cx="3182112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9D8AF80-CAD5-4055-80AD-0B31EBCB52A9}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4523" y="2019300"/>
            <a:ext cx="7254865" cy="0"/>
          </a:xfrm>
          <a:prstGeom prst="line">
            <a:avLst/>
          </a:prstGeom>
          <a:ln w="19050">
            <a:solidFill>
              <a:schemeClr val="tx1">
                <a:alpha val="3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068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788"/>
            <a:ext cx="3182027" cy="568325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15781-2431-48C9-AEF1-52FBD41AF3F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1888" y="585788"/>
            <a:ext cx="6667500" cy="5683249"/>
          </a:xfrm>
        </p:spPr>
        <p:txBody>
          <a:bodyPr anchor="ctr"/>
          <a:lstStyle>
            <a:lvl1pPr marL="231775" indent="-231775">
              <a:spcAft>
                <a:spcPts val="600"/>
              </a:spcAft>
              <a:buFont typeface="Wingdings" panose="05000000000000000000" pitchFamily="2" charset="2"/>
              <a:buChar char="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4356100" y="2578100"/>
            <a:ext cx="0" cy="170180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1DC2181-37AB-40A3-B61C-1DE7DBB57D63}"/>
              </a:ext>
            </a:extLst>
          </p:cNvPr>
          <p:cNvSpPr txBox="1"/>
          <p:nvPr userDrawn="1"/>
        </p:nvSpPr>
        <p:spPr>
          <a:xfrm>
            <a:off x="12355721" y="-203944"/>
            <a:ext cx="57708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A3A3A3"/>
                </a:solidFill>
              </a:rPr>
              <a:t>ELT layout</a:t>
            </a:r>
          </a:p>
        </p:txBody>
      </p:sp>
    </p:spTree>
    <p:extLst>
      <p:ext uri="{BB962C8B-B14F-4D97-AF65-F5344CB8AC3E}">
        <p14:creationId xmlns:p14="http://schemas.microsoft.com/office/powerpoint/2010/main" val="4942958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2160">
          <p15:clr>
            <a:srgbClr val="5ACBF0"/>
          </p15:clr>
        </p15:guide>
        <p15:guide id="30" pos="2376">
          <p15:clr>
            <a:srgbClr val="5ACBF0"/>
          </p15:clr>
        </p15:guide>
        <p15:guide id="31" pos="3113">
          <p15:clr>
            <a:srgbClr val="5ACBF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Dates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A1C6E1-5E25-45AB-BA01-27CDC7E14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689" y="2948801"/>
            <a:ext cx="1218531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7AB2A17-4165-4589-BAC3-6D1AD5AED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4781629"/>
            <a:ext cx="1218531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4601C7D-5B7B-4418-AB27-23F676F8E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7743826" y="0"/>
            <a:ext cx="444817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34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err="1">
              <a:solidFill>
                <a:srgbClr val="FFFFFF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6957756" cy="5539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EA047F-F46A-4D66-90BE-735B879FEA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2643945"/>
            <a:ext cx="3836648" cy="3283903"/>
          </a:xfrm>
          <a:prstGeom prst="rect">
            <a:avLst/>
          </a:prstGeom>
          <a:solidFill>
            <a:srgbClr val="0078D4"/>
          </a:solidFill>
        </p:spPr>
        <p:txBody>
          <a:bodyPr wrap="square" lIns="288000" tIns="288000" rIns="288000" bIns="288000" rtlCol="0">
            <a:noAutofit/>
          </a:bodyPr>
          <a:lstStyle/>
          <a:p>
            <a:pPr defTabSz="914330">
              <a:spcAft>
                <a:spcPts val="600"/>
              </a:spcAft>
              <a:defRPr/>
            </a:pPr>
            <a:endParaRPr lang="en-US" sz="2000" dirty="0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AEBF4D-1538-4661-A974-9DC95BE8C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317934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6BD227-A1D8-426C-A894-FCF492029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1868608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F418C7-E3F4-4A91-8CFC-D77B437C3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5818366"/>
            <a:ext cx="3836648" cy="721700"/>
          </a:xfrm>
          <a:prstGeom prst="rect">
            <a:avLst/>
          </a:prstGeom>
          <a:solidFill>
            <a:srgbClr val="D83B0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1AEB94-766F-4C38-8F21-EE365EB3B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061665" y="1093271"/>
            <a:ext cx="3836648" cy="721700"/>
          </a:xfrm>
          <a:prstGeom prst="rect">
            <a:avLst/>
          </a:prstGeom>
          <a:solidFill>
            <a:srgbClr val="8DE971"/>
          </a:solidFill>
        </p:spPr>
        <p:txBody>
          <a:bodyPr wrap="square" lIns="288000" tIns="144000" rIns="288000" bIns="144000" rtlCol="0">
            <a:noAutofit/>
          </a:bodyPr>
          <a:lstStyle/>
          <a:p>
            <a:pPr defTabSz="914330">
              <a:defRPr/>
            </a:pPr>
            <a:endParaRPr lang="en-US" sz="1600" dirty="0">
              <a:latin typeface="Segoe 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FCED19-D572-492D-9329-F23C5197CE8E}"/>
              </a:ext>
            </a:extLst>
          </p:cNvPr>
          <p:cNvSpPr txBox="1"/>
          <p:nvPr userDrawn="1"/>
        </p:nvSpPr>
        <p:spPr>
          <a:xfrm>
            <a:off x="588264" y="1464199"/>
            <a:ext cx="221067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330">
              <a:defRPr/>
            </a:pPr>
            <a:r>
              <a:rPr lang="en-US" sz="2400" dirty="0">
                <a:solidFill>
                  <a:srgbClr val="0078D4"/>
                </a:solidFill>
                <a:latin typeface="Segoe UI Semibold"/>
              </a:rPr>
              <a:t>Content owners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47234D-6452-4D02-98D0-4EC0666FA2D4}"/>
              </a:ext>
            </a:extLst>
          </p:cNvPr>
          <p:cNvSpPr txBox="1"/>
          <p:nvPr userDrawn="1"/>
        </p:nvSpPr>
        <p:spPr>
          <a:xfrm>
            <a:off x="588264" y="3297034"/>
            <a:ext cx="33772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330">
              <a:defRPr/>
            </a:pPr>
            <a:r>
              <a:rPr lang="en-US" sz="2400" dirty="0">
                <a:solidFill>
                  <a:srgbClr val="0078D4"/>
                </a:solidFill>
                <a:latin typeface="Segoe UI Semibold"/>
              </a:rPr>
              <a:t>Design and art direction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BA6838-7838-4608-9DBE-CAF9E79615B8}"/>
              </a:ext>
            </a:extLst>
          </p:cNvPr>
          <p:cNvSpPr txBox="1"/>
          <p:nvPr userDrawn="1"/>
        </p:nvSpPr>
        <p:spPr>
          <a:xfrm>
            <a:off x="588263" y="5129863"/>
            <a:ext cx="153939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14330">
              <a:defRPr/>
            </a:pPr>
            <a:r>
              <a:rPr lang="en-US" sz="2400" dirty="0">
                <a:solidFill>
                  <a:srgbClr val="0078D4"/>
                </a:solidFill>
                <a:latin typeface="Segoe UI Semibold"/>
              </a:rPr>
              <a:t>Production</a:t>
            </a:r>
          </a:p>
        </p:txBody>
      </p:sp>
    </p:spTree>
    <p:extLst>
      <p:ext uri="{BB962C8B-B14F-4D97-AF65-F5344CB8AC3E}">
        <p14:creationId xmlns:p14="http://schemas.microsoft.com/office/powerpoint/2010/main" val="3274137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92" userDrawn="1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93776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vert="horz" wrap="square" lIns="585216" tIns="91440" rIns="0" bIns="91440" rtlCol="0">
            <a:spAutoFit/>
          </a:bodyPr>
          <a:lstStyle>
            <a:lvl1pPr marL="0" indent="0">
              <a:buNone/>
              <a:defRPr lang="en-US" sz="1999" dirty="0">
                <a:solidFill>
                  <a:srgbClr val="FFFFFF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1438" y="710247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96532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438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636FE-845C-418D-82A1-1DA6DB73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D46E0-16CE-40B0-8623-F82D5D41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1436688"/>
            <a:ext cx="12192000" cy="54213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977AB6-1D7E-4858-A2EA-BF86577C39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43668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2099310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tabLst>
                <a:tab pos="344488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tabLst>
                <a:tab pos="569913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tabLst>
                <a:tab pos="8001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tabLst>
                <a:tab pos="1028700" algn="l"/>
              </a:tabLst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102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32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230681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2827138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827138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3491219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25895684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1776">
          <p15:clr>
            <a:srgbClr val="5ACBF0"/>
          </p15:clr>
        </p15:guide>
        <p15:guide id="5" orient="horz" pos="2197">
          <p15:clr>
            <a:srgbClr val="5ACBF0"/>
          </p15:clr>
        </p15:guide>
        <p15:guide id="6" orient="horz" pos="773">
          <p15:clr>
            <a:srgbClr val="5ACBF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1EBE70E-6A93-4EB4-A189-6F9DE42CE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12192000" cy="403086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845FFD-6B9A-4013-932A-5E4D7E849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224580"/>
            <a:ext cx="11018520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E9A2E28-037B-FA4D-ADDC-1AFA11D65C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3788358" cy="446148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1"/>
              </a:gs>
            </a:gsLst>
            <a:lin ang="16200000" scaled="1"/>
            <a:tileRect/>
          </a:gradFill>
        </p:spPr>
        <p:txBody>
          <a:bodyPr lIns="585216" tIns="91440" bIns="4572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389" y="660508"/>
            <a:ext cx="11018520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B17F8BB-3610-1A4F-9E76-B12E706A55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1152" y="4996505"/>
            <a:ext cx="11018520" cy="369332"/>
          </a:xfrm>
        </p:spPr>
        <p:txBody>
          <a:bodyPr wrap="square">
            <a:sp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228531" indent="0">
              <a:buNone/>
              <a:defRPr sz="240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5923881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4" orient="horz" pos="2661">
          <p15:clr>
            <a:srgbClr val="5ACBF0"/>
          </p15:clr>
        </p15:guide>
        <p15:guide id="5" orient="horz" pos="3147">
          <p15:clr>
            <a:srgbClr val="5ACBF0"/>
          </p15:clr>
        </p15:guide>
        <p15:guide id="6" orient="horz" pos="419">
          <p15:clr>
            <a:srgbClr val="5ACBF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Right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BB27-7DA5-4478-8C18-C1FFEE20AA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57200"/>
            <a:ext cx="4040887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8965" y="1338139"/>
            <a:ext cx="4040185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1763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709187"/>
            <a:ext cx="5801961" cy="369332"/>
          </a:xfrm>
        </p:spPr>
        <p:txBody>
          <a:bodyPr/>
          <a:lstStyle>
            <a:lvl1pPr marL="0" indent="0">
              <a:buNone/>
              <a:tabLst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35322753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eft s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2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B14A7D-C409-4A7C-9D82-A2E5DBB8AB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75549" y="457200"/>
            <a:ext cx="4031233" cy="492443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D599919-A8E3-4D2B-86CF-50C6704F17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" y="0"/>
            <a:ext cx="3788358" cy="492314"/>
          </a:xfrm>
          <a:gradFill flip="none" rotWithShape="1">
            <a:gsLst>
              <a:gs pos="0">
                <a:srgbClr val="000000"/>
              </a:gs>
              <a:gs pos="99000">
                <a:srgbClr val="000000"/>
              </a:gs>
              <a:gs pos="99000">
                <a:schemeClr val="accent1"/>
              </a:gs>
            </a:gsLst>
            <a:lin ang="10800000" scaled="1"/>
            <a:tileRect/>
          </a:gradFill>
        </p:spPr>
        <p:txBody>
          <a:bodyPr lIns="585216" tIns="91440" bIns="91440"/>
          <a:lstStyle>
            <a:lvl1pPr marL="0" indent="0">
              <a:buNone/>
              <a:defRPr sz="1999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enter title</a:t>
            </a:r>
          </a:p>
        </p:txBody>
      </p:sp>
      <p:sp>
        <p:nvSpPr>
          <p:cNvPr id="13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47501FD0-A948-CC48-8B11-3BD4F2AE4E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199" y="706011"/>
            <a:ext cx="5819775" cy="369332"/>
          </a:xfrm>
        </p:spPr>
        <p:txBody>
          <a:bodyPr/>
          <a:lstStyle>
            <a:lvl1pPr marL="0" indent="0">
              <a:buNone/>
              <a:defRPr sz="2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or paste code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BB818A5-4223-0847-B6E2-655C7DC7B6B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75550" y="1336675"/>
            <a:ext cx="4033838" cy="369332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60"/>
              </a:spcBef>
              <a:spcAft>
                <a:spcPts val="60"/>
              </a:spcAft>
              <a:buNone/>
              <a:defRPr sz="2400" b="0" i="0">
                <a:solidFill>
                  <a:srgbClr val="2F2F2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063" indent="0">
              <a:buNone/>
              <a:defRPr/>
            </a:lvl3pPr>
            <a:lvl4pPr marL="685594" indent="0">
              <a:buNone/>
              <a:defRPr/>
            </a:lvl4pPr>
            <a:lvl5pPr marL="914126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3808482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36">
          <p15:clr>
            <a:srgbClr val="5ACBF0"/>
          </p15:clr>
        </p15:guide>
        <p15:guide id="4" orient="horz" pos="839">
          <p15:clr>
            <a:srgbClr val="5ACBF0"/>
          </p15:clr>
        </p15:guide>
        <p15:guide id="6" pos="4402">
          <p15:clr>
            <a:srgbClr val="5ACBF0"/>
          </p15:clr>
        </p15:guide>
        <p15:guide id="7" pos="4034">
          <p15:clr>
            <a:srgbClr val="5ACBF0"/>
          </p15:clr>
        </p15:guide>
        <p15:guide id="8" pos="4772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Bullet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60F77E-464D-46F7-A8F8-6F281DAB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B20F198-3776-433D-85A8-C2B6AC6235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5217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97BC59AA-6CF8-4091-8008-21AA9AD8E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85217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22263" indent="-150813">
              <a:defRPr lang="en-US" sz="1800" dirty="0"/>
            </a:lvl2pPr>
            <a:lvl3pPr marL="466725" indent="-138113">
              <a:defRPr lang="en-US" dirty="0"/>
            </a:lvl3pPr>
            <a:lvl4pPr marL="595313" indent="-128588">
              <a:defRPr lang="en-US" dirty="0"/>
            </a:lvl4pPr>
            <a:lvl5pPr marL="731838" indent="-122238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BECED387-BA3E-49B2-8F1E-0E371E09E0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63796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6B26A1CD-81F9-4C2F-896F-E69757C665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63796" y="238413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9263A4B-A9A8-4CE5-96A8-6F6EC365E51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42375" y="1438275"/>
            <a:ext cx="3264408" cy="67710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2205743D-F71A-4647-9BE4-2900BDA2582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42375" y="2390775"/>
            <a:ext cx="3264408" cy="1760482"/>
          </a:xfrm>
        </p:spPr>
        <p:txBody>
          <a:bodyPr wrap="square">
            <a:spAutoFit/>
          </a:bodyPr>
          <a:lstStyle>
            <a:lvl1pPr marL="176213" indent="-176213">
              <a:defRPr lang="en-US" sz="2000" dirty="0"/>
            </a:lvl1pPr>
            <a:lvl2pPr marL="398463" indent="-169863">
              <a:defRPr lang="en-US" sz="1800" dirty="0"/>
            </a:lvl2pPr>
            <a:lvl3pPr marL="555625" indent="-157163">
              <a:defRPr lang="en-US" dirty="0"/>
            </a:lvl3pPr>
            <a:lvl4pPr marL="685800" indent="-136525">
              <a:defRPr lang="en-US" dirty="0"/>
            </a:lvl4pPr>
            <a:lvl5pPr marL="800100" indent="-111125"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9183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1506">
          <p15:clr>
            <a:srgbClr val="5ACBF0"/>
          </p15:clr>
        </p15:guide>
        <p15:guide id="4" orient="horz" pos="906">
          <p15:clr>
            <a:srgbClr val="5ACBF0"/>
          </p15:clr>
        </p15:guide>
        <p15:guide id="5" orient="horz" pos="288">
          <p15:clr>
            <a:srgbClr val="5ACBF0"/>
          </p15:clr>
        </p15:guide>
        <p15:guide id="6" pos="2430">
          <p15:clr>
            <a:srgbClr val="5ACBF0"/>
          </p15:clr>
        </p15:guide>
        <p15:guide id="7" pos="2811">
          <p15:clr>
            <a:srgbClr val="5ACBF0"/>
          </p15:clr>
        </p15:guide>
        <p15:guide id="8" pos="4871">
          <p15:clr>
            <a:srgbClr val="5ACBF0"/>
          </p15:clr>
        </p15:guide>
        <p15:guide id="9" pos="5251">
          <p15:clr>
            <a:srgbClr val="5ACBF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319172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2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509376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5260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2020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 userDrawn="1">
          <p15:clr>
            <a:srgbClr val="A4A3A4"/>
          </p15:clr>
        </p15:guide>
        <p15:guide id="15" pos="3348" userDrawn="1">
          <p15:clr>
            <a:srgbClr val="A4A3A4"/>
          </p15:clr>
        </p15:guide>
        <p15:guide id="16" pos="3754" userDrawn="1">
          <p15:clr>
            <a:srgbClr val="A4A3A4"/>
          </p15:clr>
        </p15:guide>
        <p15:guide id="17" pos="3931" userDrawn="1">
          <p15:clr>
            <a:srgbClr val="A4A3A4"/>
          </p15:clr>
        </p15:guide>
        <p15:guide id="18" pos="4342" userDrawn="1">
          <p15:clr>
            <a:srgbClr val="A4A3A4"/>
          </p15:clr>
        </p15:guide>
        <p15:guide id="19" pos="4531" userDrawn="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780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 descr="This is a copyright notice that should be included on the final slide.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tx1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white - EMF" descr="Microsoft logo white text version">
            <a:extLst>
              <a:ext uri="{FF2B5EF4-FFF2-40B4-BE49-F238E27FC236}">
                <a16:creationId xmlns:a16="http://schemas.microsoft.com/office/drawing/2014/main" id="{A9951252-47D0-4747-8692-1D9F8A5F50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773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6245438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6.xml"/><Relationship Id="rId26" Type="http://schemas.openxmlformats.org/officeDocument/2006/relationships/slideLayout" Target="../slideLayouts/slideLayout74.xml"/><Relationship Id="rId39" Type="http://schemas.openxmlformats.org/officeDocument/2006/relationships/slideLayout" Target="../slideLayouts/slideLayout87.xml"/><Relationship Id="rId21" Type="http://schemas.openxmlformats.org/officeDocument/2006/relationships/slideLayout" Target="../slideLayouts/slideLayout69.xml"/><Relationship Id="rId34" Type="http://schemas.openxmlformats.org/officeDocument/2006/relationships/slideLayout" Target="../slideLayouts/slideLayout82.xml"/><Relationship Id="rId42" Type="http://schemas.openxmlformats.org/officeDocument/2006/relationships/slideLayout" Target="../slideLayouts/slideLayout90.xml"/><Relationship Id="rId47" Type="http://schemas.openxmlformats.org/officeDocument/2006/relationships/slideLayout" Target="../slideLayouts/slideLayout95.xml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29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72.xml"/><Relationship Id="rId32" Type="http://schemas.openxmlformats.org/officeDocument/2006/relationships/slideLayout" Target="../slideLayouts/slideLayout80.xml"/><Relationship Id="rId37" Type="http://schemas.openxmlformats.org/officeDocument/2006/relationships/slideLayout" Target="../slideLayouts/slideLayout85.xml"/><Relationship Id="rId40" Type="http://schemas.openxmlformats.org/officeDocument/2006/relationships/slideLayout" Target="../slideLayouts/slideLayout88.xml"/><Relationship Id="rId45" Type="http://schemas.openxmlformats.org/officeDocument/2006/relationships/slideLayout" Target="../slideLayouts/slideLayout93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71.xml"/><Relationship Id="rId28" Type="http://schemas.openxmlformats.org/officeDocument/2006/relationships/slideLayout" Target="../slideLayouts/slideLayout76.xml"/><Relationship Id="rId36" Type="http://schemas.openxmlformats.org/officeDocument/2006/relationships/slideLayout" Target="../slideLayouts/slideLayout84.xml"/><Relationship Id="rId49" Type="http://schemas.openxmlformats.org/officeDocument/2006/relationships/theme" Target="../theme/theme2.xml"/><Relationship Id="rId10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67.xml"/><Relationship Id="rId31" Type="http://schemas.openxmlformats.org/officeDocument/2006/relationships/slideLayout" Target="../slideLayouts/slideLayout79.xml"/><Relationship Id="rId44" Type="http://schemas.openxmlformats.org/officeDocument/2006/relationships/slideLayout" Target="../slideLayouts/slideLayout92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70.xml"/><Relationship Id="rId27" Type="http://schemas.openxmlformats.org/officeDocument/2006/relationships/slideLayout" Target="../slideLayouts/slideLayout75.xml"/><Relationship Id="rId30" Type="http://schemas.openxmlformats.org/officeDocument/2006/relationships/slideLayout" Target="../slideLayouts/slideLayout78.xml"/><Relationship Id="rId35" Type="http://schemas.openxmlformats.org/officeDocument/2006/relationships/slideLayout" Target="../slideLayouts/slideLayout83.xml"/><Relationship Id="rId43" Type="http://schemas.openxmlformats.org/officeDocument/2006/relationships/slideLayout" Target="../slideLayouts/slideLayout91.xml"/><Relationship Id="rId48" Type="http://schemas.openxmlformats.org/officeDocument/2006/relationships/slideLayout" Target="../slideLayouts/slideLayout96.xml"/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73.xml"/><Relationship Id="rId33" Type="http://schemas.openxmlformats.org/officeDocument/2006/relationships/slideLayout" Target="../slideLayouts/slideLayout81.xml"/><Relationship Id="rId38" Type="http://schemas.openxmlformats.org/officeDocument/2006/relationships/slideLayout" Target="../slideLayouts/slideLayout86.xml"/><Relationship Id="rId46" Type="http://schemas.openxmlformats.org/officeDocument/2006/relationships/slideLayout" Target="../slideLayouts/slideLayout94.xml"/><Relationship Id="rId20" Type="http://schemas.openxmlformats.org/officeDocument/2006/relationships/slideLayout" Target="../slideLayouts/slideLayout68.xml"/><Relationship Id="rId41" Type="http://schemas.openxmlformats.org/officeDocument/2006/relationships/slideLayout" Target="../slideLayouts/slideLayout89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White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297" r:id="rId1"/>
    <p:sldLayoutId id="2147485273" r:id="rId2"/>
    <p:sldLayoutId id="2147484710" r:id="rId3"/>
    <p:sldLayoutId id="2147484240" r:id="rId4"/>
    <p:sldLayoutId id="2147484910" r:id="rId5"/>
    <p:sldLayoutId id="2147484911" r:id="rId6"/>
    <p:sldLayoutId id="2147485050" r:id="rId7"/>
    <p:sldLayoutId id="2147485165" r:id="rId8"/>
    <p:sldLayoutId id="2147484941" r:id="rId9"/>
    <p:sldLayoutId id="2147484942" r:id="rId10"/>
    <p:sldLayoutId id="2147485162" r:id="rId11"/>
    <p:sldLayoutId id="2147484639" r:id="rId12"/>
    <p:sldLayoutId id="2147484943" r:id="rId13"/>
    <p:sldLayoutId id="2147484603" r:id="rId14"/>
    <p:sldLayoutId id="2147484833" r:id="rId15"/>
    <p:sldLayoutId id="2147484834" r:id="rId16"/>
    <p:sldLayoutId id="2147484835" r:id="rId17"/>
    <p:sldLayoutId id="2147484922" r:id="rId18"/>
    <p:sldLayoutId id="2147484923" r:id="rId19"/>
    <p:sldLayoutId id="2147484924" r:id="rId20"/>
    <p:sldLayoutId id="2147484839" r:id="rId21"/>
    <p:sldLayoutId id="2147484840" r:id="rId22"/>
    <p:sldLayoutId id="2147484841" r:id="rId23"/>
    <p:sldLayoutId id="2147484842" r:id="rId24"/>
    <p:sldLayoutId id="2147484843" r:id="rId25"/>
    <p:sldLayoutId id="2147484938" r:id="rId26"/>
    <p:sldLayoutId id="2147484939" r:id="rId27"/>
    <p:sldLayoutId id="2147484940" r:id="rId28"/>
    <p:sldLayoutId id="2147485161" r:id="rId29"/>
    <p:sldLayoutId id="2147485152" r:id="rId30"/>
    <p:sldLayoutId id="2147485153" r:id="rId31"/>
    <p:sldLayoutId id="2147485154" r:id="rId32"/>
    <p:sldLayoutId id="2147484944" r:id="rId33"/>
    <p:sldLayoutId id="2147484945" r:id="rId34"/>
    <p:sldLayoutId id="2147485277" r:id="rId35"/>
    <p:sldLayoutId id="2147485137" r:id="rId36"/>
    <p:sldLayoutId id="2147485138" r:id="rId37"/>
    <p:sldLayoutId id="2147485139" r:id="rId38"/>
    <p:sldLayoutId id="2147485140" r:id="rId39"/>
    <p:sldLayoutId id="2147485141" r:id="rId40"/>
    <p:sldLayoutId id="2147485142" r:id="rId41"/>
    <p:sldLayoutId id="2147485274" r:id="rId42"/>
    <p:sldLayoutId id="2147485275" r:id="rId43"/>
    <p:sldLayoutId id="2147485276" r:id="rId44"/>
    <p:sldLayoutId id="2147484671" r:id="rId45"/>
    <p:sldLayoutId id="2147484673" r:id="rId46"/>
    <p:sldLayoutId id="2147484299" r:id="rId47"/>
    <p:sldLayoutId id="2147484263" r:id="rId4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8825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298" r:id="rId1"/>
    <p:sldLayoutId id="2147485283" r:id="rId2"/>
    <p:sldLayoutId id="2147485224" r:id="rId3"/>
    <p:sldLayoutId id="2147485225" r:id="rId4"/>
    <p:sldLayoutId id="2147485226" r:id="rId5"/>
    <p:sldLayoutId id="2147485227" r:id="rId6"/>
    <p:sldLayoutId id="2147485228" r:id="rId7"/>
    <p:sldLayoutId id="2147485229" r:id="rId8"/>
    <p:sldLayoutId id="2147485230" r:id="rId9"/>
    <p:sldLayoutId id="2147485231" r:id="rId10"/>
    <p:sldLayoutId id="2147485232" r:id="rId11"/>
    <p:sldLayoutId id="2147485233" r:id="rId12"/>
    <p:sldLayoutId id="2147485234" r:id="rId13"/>
    <p:sldLayoutId id="2147485235" r:id="rId14"/>
    <p:sldLayoutId id="2147485236" r:id="rId15"/>
    <p:sldLayoutId id="2147485238" r:id="rId16"/>
    <p:sldLayoutId id="2147485240" r:id="rId17"/>
    <p:sldLayoutId id="2147485241" r:id="rId18"/>
    <p:sldLayoutId id="2147485242" r:id="rId19"/>
    <p:sldLayoutId id="2147485243" r:id="rId20"/>
    <p:sldLayoutId id="2147485244" r:id="rId21"/>
    <p:sldLayoutId id="2147485245" r:id="rId22"/>
    <p:sldLayoutId id="2147485246" r:id="rId23"/>
    <p:sldLayoutId id="2147485247" r:id="rId24"/>
    <p:sldLayoutId id="2147485248" r:id="rId25"/>
    <p:sldLayoutId id="2147485249" r:id="rId26"/>
    <p:sldLayoutId id="2147485250" r:id="rId27"/>
    <p:sldLayoutId id="2147485251" r:id="rId28"/>
    <p:sldLayoutId id="2147485252" r:id="rId29"/>
    <p:sldLayoutId id="2147485253" r:id="rId30"/>
    <p:sldLayoutId id="2147485254" r:id="rId31"/>
    <p:sldLayoutId id="2147485255" r:id="rId32"/>
    <p:sldLayoutId id="2147485256" r:id="rId33"/>
    <p:sldLayoutId id="2147485257" r:id="rId34"/>
    <p:sldLayoutId id="2147485294" r:id="rId35"/>
    <p:sldLayoutId id="2147485258" r:id="rId36"/>
    <p:sldLayoutId id="2147485259" r:id="rId37"/>
    <p:sldLayoutId id="2147485260" r:id="rId38"/>
    <p:sldLayoutId id="2147485261" r:id="rId39"/>
    <p:sldLayoutId id="2147485262" r:id="rId40"/>
    <p:sldLayoutId id="2147485263" r:id="rId41"/>
    <p:sldLayoutId id="2147485284" r:id="rId42"/>
    <p:sldLayoutId id="2147485285" r:id="rId43"/>
    <p:sldLayoutId id="2147485286" r:id="rId44"/>
    <p:sldLayoutId id="2147485268" r:id="rId45"/>
    <p:sldLayoutId id="2147485293" r:id="rId46"/>
    <p:sldLayoutId id="2147485270" r:id="rId47"/>
    <p:sldLayoutId id="2147485271" r:id="rId4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ED37020-9919-4402-B4C3-ADBF1B0EADE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Microsoft Build</a:t>
            </a:r>
          </a:p>
        </p:txBody>
      </p:sp>
    </p:spTree>
    <p:extLst>
      <p:ext uri="{BB962C8B-B14F-4D97-AF65-F5344CB8AC3E}">
        <p14:creationId xmlns:p14="http://schemas.microsoft.com/office/powerpoint/2010/main" val="77074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your Resume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5155090"/>
            <a:ext cx="9144000" cy="677108"/>
          </a:xfrm>
        </p:spPr>
        <p:txBody>
          <a:bodyPr/>
          <a:lstStyle/>
          <a:p>
            <a:r>
              <a:rPr lang="en-US" dirty="0"/>
              <a:t>Jen Looper, Principal Cloud Developer Advocate</a:t>
            </a:r>
          </a:p>
          <a:p>
            <a:r>
              <a:rPr lang="en-US" dirty="0"/>
              <a:t>Kristin </a:t>
            </a:r>
            <a:r>
              <a:rPr lang="en-US" dirty="0" err="1"/>
              <a:t>Straube</a:t>
            </a:r>
            <a:r>
              <a:rPr lang="en-US" dirty="0"/>
              <a:t>, University Recruiter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377D6F2-C5C4-B3D5-EB88-6E75697BBF37}"/>
              </a:ext>
            </a:extLst>
          </p:cNvPr>
          <p:cNvSpPr/>
          <p:nvPr/>
        </p:nvSpPr>
        <p:spPr bwMode="auto">
          <a:xfrm>
            <a:off x="5068956" y="2017643"/>
            <a:ext cx="2822713" cy="2822713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A1073F5-5E98-516E-AAC5-B3B19D34A101}"/>
              </a:ext>
            </a:extLst>
          </p:cNvPr>
          <p:cNvSpPr/>
          <p:nvPr/>
        </p:nvSpPr>
        <p:spPr bwMode="auto">
          <a:xfrm>
            <a:off x="8316843" y="2017642"/>
            <a:ext cx="2822713" cy="282271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38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F5D79-0EAC-E04F-77A5-5637AFA37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37" y="-1552685"/>
            <a:ext cx="4158362" cy="2535236"/>
          </a:xfrm>
        </p:spPr>
        <p:txBody>
          <a:bodyPr/>
          <a:lstStyle/>
          <a:p>
            <a:r>
              <a:rPr lang="en-US" dirty="0"/>
              <a:t>Learn more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F56A2-23F2-3495-9F12-C7635E8C76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199" y="2139328"/>
            <a:ext cx="4162425" cy="369332"/>
          </a:xfrm>
        </p:spPr>
        <p:txBody>
          <a:bodyPr/>
          <a:lstStyle/>
          <a:p>
            <a:r>
              <a:rPr lang="en-US" sz="2400" dirty="0"/>
              <a:t>https://</a:t>
            </a:r>
            <a:r>
              <a:rPr lang="en-US" sz="2400" dirty="0" err="1"/>
              <a:t>aka.ms</a:t>
            </a:r>
            <a:r>
              <a:rPr lang="en-US" sz="2400" dirty="0"/>
              <a:t>/</a:t>
            </a:r>
            <a:r>
              <a:rPr lang="en-US" sz="2400" dirty="0" err="1"/>
              <a:t>webdev</a:t>
            </a:r>
            <a:endParaRPr lang="en-US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609BB-8F52-E00E-165D-A07B33074BF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2937" y="1526109"/>
            <a:ext cx="6414702" cy="677863"/>
          </a:xfrm>
        </p:spPr>
        <p:txBody>
          <a:bodyPr/>
          <a:lstStyle/>
          <a:p>
            <a:r>
              <a:rPr lang="en-US" dirty="0"/>
              <a:t>Introduction to JavaScript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203A04-8789-99EE-4133-56ABC6AFDD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2937" y="3146444"/>
            <a:ext cx="4920439" cy="401174"/>
          </a:xfrm>
        </p:spPr>
        <p:txBody>
          <a:bodyPr/>
          <a:lstStyle/>
          <a:p>
            <a:r>
              <a:rPr lang="en-US" dirty="0"/>
              <a:t>Landing an Internship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0C64AC-5FE9-37A2-5D14-C9E581FDC7A4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84199" y="3711556"/>
            <a:ext cx="4679177" cy="36933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https://</a:t>
            </a:r>
            <a:r>
              <a:rPr lang="en-US" sz="2400" dirty="0" err="1"/>
              <a:t>aka.ms</a:t>
            </a:r>
            <a:r>
              <a:rPr lang="en-US" sz="2400" dirty="0"/>
              <a:t>/tech-intern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CBCA7EE-3A6E-F144-5288-085A10AEB45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2937" y="4801133"/>
            <a:ext cx="5276298" cy="246063"/>
          </a:xfrm>
        </p:spPr>
        <p:txBody>
          <a:bodyPr/>
          <a:lstStyle/>
          <a:p>
            <a:r>
              <a:rPr lang="en-US" dirty="0"/>
              <a:t>Microsoft Student Ambassador Program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8FBD31-1574-DF45-DDCD-B7F04FC63AC4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584200" y="5842608"/>
            <a:ext cx="5276297" cy="73866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https://</a:t>
            </a:r>
            <a:r>
              <a:rPr lang="en-US" sz="2400" dirty="0" err="1"/>
              <a:t>aka.ms</a:t>
            </a:r>
            <a:r>
              <a:rPr lang="en-US" sz="2400" dirty="0"/>
              <a:t>/</a:t>
            </a:r>
            <a:r>
              <a:rPr lang="en-US" sz="2400" dirty="0" err="1"/>
              <a:t>studentambassadors</a:t>
            </a:r>
            <a:endParaRPr lang="en-US" sz="2400" dirty="0"/>
          </a:p>
        </p:txBody>
      </p:sp>
      <p:pic>
        <p:nvPicPr>
          <p:cNvPr id="10" name="Picture 9" descr="People in a video call">
            <a:extLst>
              <a:ext uri="{FF2B5EF4-FFF2-40B4-BE49-F238E27FC236}">
                <a16:creationId xmlns:a16="http://schemas.microsoft.com/office/drawing/2014/main" id="{7FAEF7DC-9386-17E3-947A-1B78841CA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504" y="0"/>
            <a:ext cx="10939347" cy="729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29770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icrosoft Build 16/9 White Template">
  <a:themeElements>
    <a:clrScheme name="Custom 15">
      <a:dk1>
        <a:srgbClr val="000000"/>
      </a:dk1>
      <a:lt1>
        <a:srgbClr val="FFFFFF"/>
      </a:lt1>
      <a:dk2>
        <a:srgbClr val="243A5E"/>
      </a:dk2>
      <a:lt2>
        <a:srgbClr val="E6E6E6"/>
      </a:lt2>
      <a:accent1>
        <a:srgbClr val="0078D4"/>
      </a:accent1>
      <a:accent2>
        <a:srgbClr val="243A5E"/>
      </a:accent2>
      <a:accent3>
        <a:srgbClr val="C73ECC"/>
      </a:accent3>
      <a:accent4>
        <a:srgbClr val="CD98CF"/>
      </a:accent4>
      <a:accent5>
        <a:srgbClr val="FFA38B"/>
      </a:accent5>
      <a:accent6>
        <a:srgbClr val="B1B3B3"/>
      </a:accent6>
      <a:hlink>
        <a:srgbClr val="0078D4"/>
      </a:hlink>
      <a:folHlink>
        <a:srgbClr val="0078D4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FFFFFF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  <a:extLst>
    <a:ext uri="{05A4C25C-085E-4340-85A3-A5531E510DB2}">
      <thm15:themeFamily xmlns:thm15="http://schemas.microsoft.com/office/thememl/2012/main" name="Presentation6" id="{5AB83E4D-DAFD-475F-94BE-3C874EE6796C}" vid="{EF52822A-F92D-4612-B336-94EE81DEA042}"/>
    </a:ext>
  </a:extLst>
</a:theme>
</file>

<file path=ppt/theme/theme2.xml><?xml version="1.0" encoding="utf-8"?>
<a:theme xmlns:a="http://schemas.openxmlformats.org/drawingml/2006/main" name="Microsoft Build 16/9 Black Template">
  <a:themeElements>
    <a:clrScheme name="Custom 18">
      <a:dk1>
        <a:srgbClr val="000000"/>
      </a:dk1>
      <a:lt1>
        <a:srgbClr val="FFFFFF"/>
      </a:lt1>
      <a:dk2>
        <a:srgbClr val="243A5E"/>
      </a:dk2>
      <a:lt2>
        <a:srgbClr val="E6E6E6"/>
      </a:lt2>
      <a:accent1>
        <a:srgbClr val="8DC8E8"/>
      </a:accent1>
      <a:accent2>
        <a:srgbClr val="0078D4"/>
      </a:accent2>
      <a:accent3>
        <a:srgbClr val="C73ECC"/>
      </a:accent3>
      <a:accent4>
        <a:srgbClr val="CD98CF"/>
      </a:accent4>
      <a:accent5>
        <a:srgbClr val="FFA38B"/>
      </a:accent5>
      <a:accent6>
        <a:srgbClr val="B1B3B3"/>
      </a:accent6>
      <a:hlink>
        <a:srgbClr val="89DCD2"/>
      </a:hlink>
      <a:folHlink>
        <a:srgbClr val="89DCD2"/>
      </a:folHlink>
    </a:clrScheme>
    <a:fontScheme name="Microsoft 2019 Brand Templates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solidFill>
              <a:srgbClr val="000000"/>
            </a:soli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/>
        </a:defPPr>
      </a:lstStyle>
    </a:txDef>
  </a:objectDefaults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  <a:extLst>
    <a:ext uri="{05A4C25C-085E-4340-85A3-A5531E510DB2}">
      <thm15:themeFamily xmlns:thm15="http://schemas.microsoft.com/office/thememl/2012/main" name="Presentation6" id="{5AB83E4D-DAFD-475F-94BE-3C874EE6796C}" vid="{5F9AE2FE-A299-4505-A865-91C0AC0935A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Light Orange">
      <a:srgbClr val="FF9349"/>
    </a:custClr>
    <a:custClr name="Light Yellow">
      <a:srgbClr val="FEF000"/>
    </a:custClr>
    <a:custClr name="Light Green">
      <a:srgbClr val="9BF00B"/>
    </a:custClr>
    <a:custClr name="Light Teal">
      <a:srgbClr val="30E5D0"/>
    </a:custClr>
    <a:custClr name="Light Blue">
      <a:srgbClr val="50E6FF"/>
    </a:custClr>
    <a:custClr name="Light Purple">
      <a:srgbClr val="D59DFF"/>
    </a:custClr>
    <a:custClr name="White">
      <a:srgbClr val="FFFFFF"/>
    </a:custClr>
    <a:custClr name="Extra Light Gray">
      <a:srgbClr val="F2F2F2"/>
    </a:custClr>
    <a:custClr name="Light Gray">
      <a:srgbClr val="E6E6E6"/>
    </a:custClr>
    <a:custClr name="Gray">
      <a:srgbClr val="D2D2D2"/>
    </a:custClr>
    <a:custClr name="Orange">
      <a:srgbClr val="D83B01"/>
    </a:custClr>
    <a:custClr name="Yellow">
      <a:srgbClr val="FFB900"/>
    </a:custClr>
    <a:custClr name="Green">
      <a:srgbClr val="107C10"/>
    </a:custClr>
    <a:custClr name="Teal">
      <a:srgbClr val="008575"/>
    </a:custClr>
    <a:custClr name="Blue">
      <a:srgbClr val="0078D4"/>
    </a:custClr>
    <a:custClr name="Purple">
      <a:srgbClr val="8661C5"/>
    </a:custClr>
    <a:custClr name="Mid Gray">
      <a:srgbClr val="737373"/>
    </a:custClr>
    <a:custClr name="Dark Gray">
      <a:srgbClr val="505050"/>
    </a:custClr>
    <a:custClr name="Extra Dark Gray">
      <a:srgbClr val="2F2F2F"/>
    </a:custClr>
    <a:custClr name="Rick Black">
      <a:srgbClr val="000000"/>
    </a:custClr>
    <a:custClr name="Dark Orange">
      <a:srgbClr val="6B2929"/>
    </a:custClr>
    <a:custClr name="Dark Yellow">
      <a:srgbClr val="6A4B16"/>
    </a:custClr>
    <a:custClr name="Dark Green">
      <a:srgbClr val="054B16"/>
    </a:custClr>
    <a:custClr name="Dark Teal">
      <a:srgbClr val="274B47"/>
    </a:custClr>
    <a:custClr name="Dark Blue">
      <a:srgbClr val="243A5E"/>
    </a:custClr>
    <a:custClr name="Dark Purple">
      <a:srgbClr val="3B2E58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organScriptEdits xmlns="2bc06c60-2e8b-4e11-8a86-2f467c412dff" xsi:nil="true"/>
    <SharedWithUsers xmlns="5e86576d-9e36-471e-a64d-bbf65a78b2ef">
      <UserInfo>
        <DisplayName>Build 21': Student Zone Contributors Members</DisplayName>
        <AccountId>7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F31BA3C09C5B48B5E96DBCCCAC93A4" ma:contentTypeVersion="9" ma:contentTypeDescription="Create a new document." ma:contentTypeScope="" ma:versionID="eaa555807cce2299a4996d0d442c5689">
  <xsd:schema xmlns:xsd="http://www.w3.org/2001/XMLSchema" xmlns:xs="http://www.w3.org/2001/XMLSchema" xmlns:p="http://schemas.microsoft.com/office/2006/metadata/properties" xmlns:ns2="2bc06c60-2e8b-4e11-8a86-2f467c412dff" xmlns:ns3="5e86576d-9e36-471e-a64d-bbf65a78b2ef" targetNamespace="http://schemas.microsoft.com/office/2006/metadata/properties" ma:root="true" ma:fieldsID="cfe120dacd0bb7d970b0035f51401ff4" ns2:_="" ns3:_="">
    <xsd:import namespace="2bc06c60-2e8b-4e11-8a86-2f467c412dff"/>
    <xsd:import namespace="5e86576d-9e36-471e-a64d-bbf65a78b2e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organScriptEdi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c06c60-2e8b-4e11-8a86-2f467c412d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organScriptEdits" ma:index="16" nillable="true" ma:displayName="Morgan Script Edits" ma:format="Dropdown" ma:internalName="MorganScriptEdit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86576d-9e36-471e-a64d-bbf65a78b2e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90F116-B58F-4255-B05B-DA3808E0E5C6}">
  <ds:schemaRefs>
    <ds:schemaRef ds:uri="b416bea1-a06a-460b-8e5c-2e71689c1f2e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2337f22f-9cf0-439f-b73d-6154977ea1f6"/>
    <ds:schemaRef ds:uri="http://schemas.microsoft.com/office/2006/metadata/properties"/>
    <ds:schemaRef ds:uri="http://purl.org/dc/dcmitype/"/>
    <ds:schemaRef ds:uri="http://purl.org/dc/terms/"/>
    <ds:schemaRef ds:uri="2bc06c60-2e8b-4e11-8a86-2f467c412dff"/>
    <ds:schemaRef ds:uri="5e86576d-9e36-471e-a64d-bbf65a78b2ef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01B648-4E23-41F6-9802-AC55F1CAEE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bc06c60-2e8b-4e11-8a86-2f467c412dff"/>
    <ds:schemaRef ds:uri="5e86576d-9e36-471e-a64d-bbf65a78b2e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9 White Template</Template>
  <TotalTime>44</TotalTime>
  <Words>79</Words>
  <Application>Microsoft Macintosh PowerPoint</Application>
  <PresentationFormat>Widescreen</PresentationFormat>
  <Paragraphs>14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Consolas</vt:lpstr>
      <vt:lpstr>Segoe UI</vt:lpstr>
      <vt:lpstr>Segoe UI Semibold</vt:lpstr>
      <vt:lpstr>Wingdings</vt:lpstr>
      <vt:lpstr>Microsoft Build 16/9 White Template</vt:lpstr>
      <vt:lpstr>Microsoft Build 16/9 Black Template</vt:lpstr>
      <vt:lpstr>Microsoft Build</vt:lpstr>
      <vt:lpstr>Build your Resume</vt:lpstr>
      <vt:lpstr>Learn more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Build</dc:title>
  <dc:subject>Microsoft Build</dc:subject>
  <dc:creator>Jen Looper</dc:creator>
  <cp:keywords>Microsoft Build</cp:keywords>
  <dc:description/>
  <cp:lastModifiedBy>Jen Looper</cp:lastModifiedBy>
  <cp:revision>4</cp:revision>
  <dcterms:created xsi:type="dcterms:W3CDTF">2022-04-30T17:25:53Z</dcterms:created>
  <dcterms:modified xsi:type="dcterms:W3CDTF">2022-05-02T15:58:14Z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0x01010039F31BA3C09C5B48B5E96DBCCCAC93A4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SetDate">
    <vt:lpwstr>2017-08-29T14:27:20.8568347-07:00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Extended_MSFT_Method">
    <vt:lpwstr>Automatic</vt:lpwstr>
  </property>
  <property fmtid="{D5CDD505-2E9C-101B-9397-08002B2CF9AE}" pid="17" name="Sensitivity">
    <vt:lpwstr>General</vt:lpwstr>
  </property>
</Properties>
</file>

<file path=docProps/thumbnail.jpeg>
</file>